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6.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0" r:id="rId2"/>
    <p:sldId id="258" r:id="rId3"/>
    <p:sldId id="382" r:id="rId4"/>
    <p:sldId id="383" r:id="rId5"/>
    <p:sldId id="384" r:id="rId6"/>
    <p:sldId id="385" r:id="rId7"/>
    <p:sldId id="386" r:id="rId8"/>
    <p:sldId id="387" r:id="rId9"/>
    <p:sldId id="351" r:id="rId10"/>
    <p:sldId id="388" r:id="rId11"/>
    <p:sldId id="389" r:id="rId12"/>
    <p:sldId id="390" r:id="rId13"/>
    <p:sldId id="391" r:id="rId14"/>
    <p:sldId id="392" r:id="rId15"/>
    <p:sldId id="393" r:id="rId16"/>
    <p:sldId id="394" r:id="rId17"/>
    <p:sldId id="395" r:id="rId18"/>
    <p:sldId id="396" r:id="rId19"/>
    <p:sldId id="4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B5"/>
    <a:srgbClr val="6D6D6D"/>
    <a:srgbClr val="808285"/>
    <a:srgbClr val="BF1F2E"/>
    <a:srgbClr val="979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showGuides="1">
      <p:cViewPr varScale="1">
        <p:scale>
          <a:sx n="89" d="100"/>
          <a:sy n="89" d="100"/>
        </p:scale>
        <p:origin x="312"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kina Husain" userId="fa8db20c-cdfa-41b5-94c4-5a30a1b20d56" providerId="ADAL" clId="{E41A827D-F293-40E9-A663-F7D74F6DD511}"/>
    <pc:docChg chg="delSld modSld">
      <pc:chgData name="Sakina Husain" userId="fa8db20c-cdfa-41b5-94c4-5a30a1b20d56" providerId="ADAL" clId="{E41A827D-F293-40E9-A663-F7D74F6DD511}" dt="2024-02-07T12:32:42.632" v="36" actId="47"/>
      <pc:docMkLst>
        <pc:docMk/>
      </pc:docMkLst>
      <pc:sldChg chg="del">
        <pc:chgData name="Sakina Husain" userId="fa8db20c-cdfa-41b5-94c4-5a30a1b20d56" providerId="ADAL" clId="{E41A827D-F293-40E9-A663-F7D74F6DD511}" dt="2024-02-07T12:32:42.632" v="36" actId="47"/>
        <pc:sldMkLst>
          <pc:docMk/>
          <pc:sldMk cId="3672385237" sldId="324"/>
        </pc:sldMkLst>
      </pc:sldChg>
      <pc:sldChg chg="del">
        <pc:chgData name="Sakina Husain" userId="fa8db20c-cdfa-41b5-94c4-5a30a1b20d56" providerId="ADAL" clId="{E41A827D-F293-40E9-A663-F7D74F6DD511}" dt="2024-02-07T12:32:42.632" v="36" actId="47"/>
        <pc:sldMkLst>
          <pc:docMk/>
          <pc:sldMk cId="3161219004" sldId="397"/>
        </pc:sldMkLst>
      </pc:sldChg>
      <pc:sldChg chg="del">
        <pc:chgData name="Sakina Husain" userId="fa8db20c-cdfa-41b5-94c4-5a30a1b20d56" providerId="ADAL" clId="{E41A827D-F293-40E9-A663-F7D74F6DD511}" dt="2024-02-07T12:32:42.632" v="36" actId="47"/>
        <pc:sldMkLst>
          <pc:docMk/>
          <pc:sldMk cId="339188680" sldId="398"/>
        </pc:sldMkLst>
      </pc:sldChg>
      <pc:sldChg chg="del">
        <pc:chgData name="Sakina Husain" userId="fa8db20c-cdfa-41b5-94c4-5a30a1b20d56" providerId="ADAL" clId="{E41A827D-F293-40E9-A663-F7D74F6DD511}" dt="2024-02-07T12:32:42.632" v="36" actId="47"/>
        <pc:sldMkLst>
          <pc:docMk/>
          <pc:sldMk cId="480678842" sldId="399"/>
        </pc:sldMkLst>
      </pc:sldChg>
      <pc:sldChg chg="del">
        <pc:chgData name="Sakina Husain" userId="fa8db20c-cdfa-41b5-94c4-5a30a1b20d56" providerId="ADAL" clId="{E41A827D-F293-40E9-A663-F7D74F6DD511}" dt="2024-02-07T12:32:42.632" v="36" actId="47"/>
        <pc:sldMkLst>
          <pc:docMk/>
          <pc:sldMk cId="2774075493" sldId="400"/>
        </pc:sldMkLst>
      </pc:sldChg>
      <pc:sldChg chg="del">
        <pc:chgData name="Sakina Husain" userId="fa8db20c-cdfa-41b5-94c4-5a30a1b20d56" providerId="ADAL" clId="{E41A827D-F293-40E9-A663-F7D74F6DD511}" dt="2024-02-07T12:32:42.632" v="36" actId="47"/>
        <pc:sldMkLst>
          <pc:docMk/>
          <pc:sldMk cId="3095824382" sldId="401"/>
        </pc:sldMkLst>
      </pc:sldChg>
      <pc:sldChg chg="del">
        <pc:chgData name="Sakina Husain" userId="fa8db20c-cdfa-41b5-94c4-5a30a1b20d56" providerId="ADAL" clId="{E41A827D-F293-40E9-A663-F7D74F6DD511}" dt="2024-02-07T12:32:42.632" v="36" actId="47"/>
        <pc:sldMkLst>
          <pc:docMk/>
          <pc:sldMk cId="1741424818" sldId="402"/>
        </pc:sldMkLst>
      </pc:sldChg>
      <pc:sldChg chg="del">
        <pc:chgData name="Sakina Husain" userId="fa8db20c-cdfa-41b5-94c4-5a30a1b20d56" providerId="ADAL" clId="{E41A827D-F293-40E9-A663-F7D74F6DD511}" dt="2024-02-07T12:32:42.632" v="36" actId="47"/>
        <pc:sldMkLst>
          <pc:docMk/>
          <pc:sldMk cId="4267218769" sldId="403"/>
        </pc:sldMkLst>
      </pc:sldChg>
      <pc:sldChg chg="del">
        <pc:chgData name="Sakina Husain" userId="fa8db20c-cdfa-41b5-94c4-5a30a1b20d56" providerId="ADAL" clId="{E41A827D-F293-40E9-A663-F7D74F6DD511}" dt="2024-02-07T12:32:42.632" v="36" actId="47"/>
        <pc:sldMkLst>
          <pc:docMk/>
          <pc:sldMk cId="909947914" sldId="404"/>
        </pc:sldMkLst>
      </pc:sldChg>
      <pc:sldChg chg="del">
        <pc:chgData name="Sakina Husain" userId="fa8db20c-cdfa-41b5-94c4-5a30a1b20d56" providerId="ADAL" clId="{E41A827D-F293-40E9-A663-F7D74F6DD511}" dt="2024-02-07T12:32:42.632" v="36" actId="47"/>
        <pc:sldMkLst>
          <pc:docMk/>
          <pc:sldMk cId="2163854879" sldId="405"/>
        </pc:sldMkLst>
      </pc:sldChg>
      <pc:sldChg chg="del">
        <pc:chgData name="Sakina Husain" userId="fa8db20c-cdfa-41b5-94c4-5a30a1b20d56" providerId="ADAL" clId="{E41A827D-F293-40E9-A663-F7D74F6DD511}" dt="2024-02-07T12:32:42.632" v="36" actId="47"/>
        <pc:sldMkLst>
          <pc:docMk/>
          <pc:sldMk cId="547547200" sldId="406"/>
        </pc:sldMkLst>
      </pc:sldChg>
      <pc:sldChg chg="del">
        <pc:chgData name="Sakina Husain" userId="fa8db20c-cdfa-41b5-94c4-5a30a1b20d56" providerId="ADAL" clId="{E41A827D-F293-40E9-A663-F7D74F6DD511}" dt="2024-02-07T12:32:42.632" v="36" actId="47"/>
        <pc:sldMkLst>
          <pc:docMk/>
          <pc:sldMk cId="3834283763" sldId="407"/>
        </pc:sldMkLst>
      </pc:sldChg>
      <pc:sldChg chg="del">
        <pc:chgData name="Sakina Husain" userId="fa8db20c-cdfa-41b5-94c4-5a30a1b20d56" providerId="ADAL" clId="{E41A827D-F293-40E9-A663-F7D74F6DD511}" dt="2024-02-07T12:32:42.632" v="36" actId="47"/>
        <pc:sldMkLst>
          <pc:docMk/>
          <pc:sldMk cId="3921837921" sldId="408"/>
        </pc:sldMkLst>
      </pc:sldChg>
      <pc:sldChg chg="del">
        <pc:chgData name="Sakina Husain" userId="fa8db20c-cdfa-41b5-94c4-5a30a1b20d56" providerId="ADAL" clId="{E41A827D-F293-40E9-A663-F7D74F6DD511}" dt="2024-02-07T12:32:42.632" v="36" actId="47"/>
        <pc:sldMkLst>
          <pc:docMk/>
          <pc:sldMk cId="241035914" sldId="409"/>
        </pc:sldMkLst>
      </pc:sldChg>
      <pc:sldChg chg="modSp modAnim">
        <pc:chgData name="Sakina Husain" userId="fa8db20c-cdfa-41b5-94c4-5a30a1b20d56" providerId="ADAL" clId="{E41A827D-F293-40E9-A663-F7D74F6DD511}" dt="2024-02-07T11:43:54.984" v="35" actId="20577"/>
        <pc:sldMkLst>
          <pc:docMk/>
          <pc:sldMk cId="2567226690" sldId="410"/>
        </pc:sldMkLst>
        <pc:spChg chg="mod">
          <ac:chgData name="Sakina Husain" userId="fa8db20c-cdfa-41b5-94c4-5a30a1b20d56" providerId="ADAL" clId="{E41A827D-F293-40E9-A663-F7D74F6DD511}" dt="2024-02-07T11:43:54.984" v="35" actId="20577"/>
          <ac:spMkLst>
            <pc:docMk/>
            <pc:sldMk cId="2567226690" sldId="410"/>
            <ac:spMk id="5"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g"/><Relationship Id="rId4" Type="http://schemas.openxmlformats.org/officeDocument/2006/relationships/image" Target="../media/image9.jpg"/></Relationships>
</file>

<file path=ppt/diagrams/_rels/data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F902C-00B3-4DFA-B8B7-3956C53307F0}"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n-US"/>
        </a:p>
      </dgm:t>
    </dgm:pt>
    <dgm:pt modelId="{C52F0B2B-7FE8-47E0-B281-9BAF72A957B7}">
      <dgm:prSet custT="1"/>
      <dgm:spPr>
        <a:noFill/>
        <a:ln>
          <a:noFill/>
        </a:ln>
      </dgm:spPr>
      <dgm:t>
        <a:bodyPr/>
        <a:lstStyle/>
        <a:p>
          <a:pPr marL="0" algn="l" defTabSz="889023" rtl="0" eaLnBrk="1" latinLnBrk="0" hangingPunct="1">
            <a:lnSpc>
              <a:spcPct val="90000"/>
            </a:lnSpc>
            <a:spcBef>
              <a:spcPct val="0"/>
            </a:spcBef>
            <a:spcAft>
              <a:spcPct val="35000"/>
            </a:spcAft>
          </a:pPr>
          <a:r>
            <a:rPr lang="en-US" sz="1600" b="1" kern="1200" dirty="0">
              <a:solidFill>
                <a:srgbClr val="00A7B5"/>
              </a:solidFill>
              <a:latin typeface="+mn-lt"/>
              <a:ea typeface="+mn-ea"/>
              <a:cs typeface="+mn-cs"/>
            </a:rPr>
            <a:t>ADDRESS IF THE BUSINESS IDEA IS FEASIBLE OR NOT?</a:t>
          </a:r>
        </a:p>
      </dgm:t>
    </dgm:pt>
    <dgm:pt modelId="{0C54C54F-27E7-4CCE-8301-2887CBA1815C}" type="parTrans" cxnId="{23F900C3-A0EE-4F69-A57E-ED9B52A303A6}">
      <dgm:prSet/>
      <dgm:spPr/>
      <dgm:t>
        <a:bodyPr/>
        <a:lstStyle/>
        <a:p>
          <a:pPr algn="l"/>
          <a:endParaRPr lang="en-US" b="0" dirty="0">
            <a:latin typeface="Myriad Pro Light" panose="020B0403030403020204" pitchFamily="34" charset="0"/>
          </a:endParaRPr>
        </a:p>
      </dgm:t>
    </dgm:pt>
    <dgm:pt modelId="{75AA5F7D-E3C8-48AA-8239-85D0741B2247}" type="sibTrans" cxnId="{23F900C3-A0EE-4F69-A57E-ED9B52A303A6}">
      <dgm:prSet/>
      <dgm:spPr/>
      <dgm:t>
        <a:bodyPr/>
        <a:lstStyle/>
        <a:p>
          <a:pPr algn="l"/>
          <a:endParaRPr lang="en-US" b="0" dirty="0">
            <a:latin typeface="Myriad Pro Light" panose="020B0403030403020204" pitchFamily="34" charset="0"/>
          </a:endParaRPr>
        </a:p>
      </dgm:t>
    </dgm:pt>
    <dgm:pt modelId="{F6B60669-B149-4A7D-B40F-D9D707F4852D}">
      <dgm:prSet custT="1"/>
      <dgm:spPr>
        <a:noFill/>
        <a:ln>
          <a:noFill/>
        </a:ln>
      </dgm:spPr>
      <dgm:t>
        <a:bodyPr/>
        <a:lstStyle/>
        <a:p>
          <a:pPr marL="0" algn="l" defTabSz="889023" rtl="0" eaLnBrk="1" latinLnBrk="0" hangingPunct="1">
            <a:lnSpc>
              <a:spcPct val="90000"/>
            </a:lnSpc>
            <a:spcBef>
              <a:spcPct val="0"/>
            </a:spcBef>
            <a:spcAft>
              <a:spcPct val="35000"/>
            </a:spcAft>
          </a:pPr>
          <a:r>
            <a:rPr lang="en-US" sz="1600" b="1" kern="1200" dirty="0">
              <a:solidFill>
                <a:srgbClr val="00A7B5"/>
              </a:solidFill>
              <a:latin typeface="+mn-lt"/>
              <a:ea typeface="+mn-ea"/>
              <a:cs typeface="+mn-cs"/>
            </a:rPr>
            <a:t>HOW TO MAKE IT FEASIBLE?</a:t>
          </a:r>
        </a:p>
      </dgm:t>
    </dgm:pt>
    <dgm:pt modelId="{43274EF4-7597-4CC5-832A-5F28EC892499}" type="parTrans" cxnId="{12FB84FA-9A7F-4D36-8A68-5C3EEC7AD23F}">
      <dgm:prSet/>
      <dgm:spPr/>
      <dgm:t>
        <a:bodyPr/>
        <a:lstStyle/>
        <a:p>
          <a:pPr algn="l"/>
          <a:endParaRPr lang="en-US" b="0" dirty="0">
            <a:latin typeface="Myriad Pro Light" panose="020B0403030403020204" pitchFamily="34" charset="0"/>
          </a:endParaRPr>
        </a:p>
      </dgm:t>
    </dgm:pt>
    <dgm:pt modelId="{37D5D08B-0BC2-4674-A72B-1B87762E8B44}" type="sibTrans" cxnId="{12FB84FA-9A7F-4D36-8A68-5C3EEC7AD23F}">
      <dgm:prSet/>
      <dgm:spPr/>
      <dgm:t>
        <a:bodyPr/>
        <a:lstStyle/>
        <a:p>
          <a:pPr algn="l"/>
          <a:endParaRPr lang="en-US" b="0" dirty="0">
            <a:latin typeface="Myriad Pro Light" panose="020B0403030403020204" pitchFamily="34" charset="0"/>
          </a:endParaRPr>
        </a:p>
      </dgm:t>
    </dgm:pt>
    <dgm:pt modelId="{7D92D1B6-2AC8-458F-A1ED-EC8DE30E656C}">
      <dgm:prSet custT="1"/>
      <dgm:spPr>
        <a:noFill/>
        <a:ln>
          <a:noFill/>
        </a:ln>
      </dgm:spPr>
      <dgm:t>
        <a:bodyPr/>
        <a:lstStyle/>
        <a:p>
          <a:pPr marL="0" algn="l" defTabSz="889023" rtl="0" eaLnBrk="1" latinLnBrk="0" hangingPunct="1">
            <a:lnSpc>
              <a:spcPct val="90000"/>
            </a:lnSpc>
            <a:spcBef>
              <a:spcPct val="0"/>
            </a:spcBef>
            <a:spcAft>
              <a:spcPct val="35000"/>
            </a:spcAft>
          </a:pPr>
          <a:r>
            <a:rPr lang="en-US" sz="1600" b="1" kern="1200" dirty="0">
              <a:solidFill>
                <a:srgbClr val="00A7B5"/>
              </a:solidFill>
              <a:latin typeface="+mn-lt"/>
              <a:ea typeface="+mn-ea"/>
              <a:cs typeface="+mn-cs"/>
            </a:rPr>
            <a:t>AID FOR EFFICIENT BUSINESS SET UP &amp; BE COST EFFECTIVE</a:t>
          </a:r>
        </a:p>
      </dgm:t>
    </dgm:pt>
    <dgm:pt modelId="{F00D7CC4-D25C-44C3-B9F4-D9C98675F64A}" type="parTrans" cxnId="{F51D3F7E-9D19-424C-B311-7EB327C52794}">
      <dgm:prSet/>
      <dgm:spPr/>
      <dgm:t>
        <a:bodyPr/>
        <a:lstStyle/>
        <a:p>
          <a:pPr algn="l"/>
          <a:endParaRPr lang="en-US" b="0" dirty="0">
            <a:latin typeface="Myriad Pro Light" panose="020B0403030403020204" pitchFamily="34" charset="0"/>
          </a:endParaRPr>
        </a:p>
      </dgm:t>
    </dgm:pt>
    <dgm:pt modelId="{6FFD2ACF-B181-417B-9666-D403D840F3A9}" type="sibTrans" cxnId="{F51D3F7E-9D19-424C-B311-7EB327C52794}">
      <dgm:prSet/>
      <dgm:spPr/>
      <dgm:t>
        <a:bodyPr/>
        <a:lstStyle/>
        <a:p>
          <a:pPr algn="l"/>
          <a:endParaRPr lang="en-US" b="0" dirty="0">
            <a:latin typeface="Myriad Pro Light" panose="020B0403030403020204" pitchFamily="34" charset="0"/>
          </a:endParaRPr>
        </a:p>
      </dgm:t>
    </dgm:pt>
    <dgm:pt modelId="{580C2F3A-D915-4708-90C2-E31C919806D3}">
      <dgm:prSet custT="1"/>
      <dgm:spPr>
        <a:noFill/>
        <a:ln>
          <a:noFill/>
        </a:ln>
      </dgm:spPr>
      <dgm:t>
        <a:bodyPr/>
        <a:lstStyle/>
        <a:p>
          <a:pPr algn="l" rtl="0">
            <a:lnSpc>
              <a:spcPct val="150000"/>
            </a:lnSpc>
          </a:pPr>
          <a:r>
            <a:rPr lang="en-US" sz="1600" b="1" kern="1200" dirty="0">
              <a:solidFill>
                <a:srgbClr val="00A7B5"/>
              </a:solidFill>
              <a:latin typeface="+mn-lt"/>
              <a:ea typeface="+mn-ea"/>
              <a:cs typeface="+mn-cs"/>
            </a:rPr>
            <a:t>KNOW THE INTERNAL ISSUES OF EXISTING COMPANIES.</a:t>
          </a:r>
          <a:endParaRPr lang="en-US" sz="1400" b="0" i="0" kern="1200" baseline="0" dirty="0">
            <a:solidFill>
              <a:srgbClr val="00A7B5"/>
            </a:solidFill>
            <a:latin typeface="+mn-lt"/>
          </a:endParaRPr>
        </a:p>
      </dgm:t>
    </dgm:pt>
    <dgm:pt modelId="{3F8A0DF6-48EC-431D-8BB1-77B322712001}" type="parTrans" cxnId="{B15F2CD1-DA14-4ACE-8BEE-E20ADDC8A742}">
      <dgm:prSet/>
      <dgm:spPr/>
      <dgm:t>
        <a:bodyPr/>
        <a:lstStyle/>
        <a:p>
          <a:pPr algn="l"/>
          <a:endParaRPr lang="en-US" b="0" dirty="0">
            <a:latin typeface="Myriad Pro Light" panose="020B0403030403020204" pitchFamily="34" charset="0"/>
          </a:endParaRPr>
        </a:p>
      </dgm:t>
    </dgm:pt>
    <dgm:pt modelId="{7C51856F-EC67-475C-BB70-9C2E42849B67}" type="sibTrans" cxnId="{B15F2CD1-DA14-4ACE-8BEE-E20ADDC8A742}">
      <dgm:prSet/>
      <dgm:spPr/>
      <dgm:t>
        <a:bodyPr/>
        <a:lstStyle/>
        <a:p>
          <a:pPr algn="l"/>
          <a:endParaRPr lang="en-US" b="0" dirty="0">
            <a:latin typeface="Myriad Pro Light" panose="020B0403030403020204" pitchFamily="34" charset="0"/>
          </a:endParaRPr>
        </a:p>
      </dgm:t>
    </dgm:pt>
    <dgm:pt modelId="{36E6A063-DF76-4DA0-A1E4-9B86A2EAA566}" type="pres">
      <dgm:prSet presAssocID="{BBBF902C-00B3-4DFA-B8B7-3956C53307F0}" presName="Name0" presStyleCnt="0">
        <dgm:presLayoutVars>
          <dgm:dir/>
          <dgm:resizeHandles val="exact"/>
        </dgm:presLayoutVars>
      </dgm:prSet>
      <dgm:spPr/>
      <dgm:t>
        <a:bodyPr/>
        <a:lstStyle/>
        <a:p>
          <a:endParaRPr lang="en-US"/>
        </a:p>
      </dgm:t>
    </dgm:pt>
    <dgm:pt modelId="{A2C3A807-8900-4C32-B6C9-58E925283FB8}" type="pres">
      <dgm:prSet presAssocID="{C52F0B2B-7FE8-47E0-B281-9BAF72A957B7}" presName="composite" presStyleCnt="0"/>
      <dgm:spPr/>
    </dgm:pt>
    <dgm:pt modelId="{AC0AABBC-D0C9-4F3A-8050-DFD22894318B}" type="pres">
      <dgm:prSet presAssocID="{C52F0B2B-7FE8-47E0-B281-9BAF72A957B7}" presName="rect1" presStyleLbl="trAlignAcc1" presStyleIdx="0" presStyleCnt="4" custScaleX="80085">
        <dgm:presLayoutVars>
          <dgm:bulletEnabled val="1"/>
        </dgm:presLayoutVars>
      </dgm:prSet>
      <dgm:spPr/>
      <dgm:t>
        <a:bodyPr/>
        <a:lstStyle/>
        <a:p>
          <a:endParaRPr lang="en-US"/>
        </a:p>
      </dgm:t>
    </dgm:pt>
    <dgm:pt modelId="{F15EBDF7-9431-488D-B34C-A05DE920E410}" type="pres">
      <dgm:prSet presAssocID="{C52F0B2B-7FE8-47E0-B281-9BAF72A957B7}" presName="rect2" presStyleLbl="fgImgPlace1" presStyleIdx="0" presStyleCnt="4" custScaleX="173558"/>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a:noFill/>
        </a:ln>
        <a:effectLst>
          <a:outerShdw blurRad="50800" dist="38100" dir="8100000" algn="tr" rotWithShape="0">
            <a:prstClr val="black">
              <a:alpha val="40000"/>
            </a:prstClr>
          </a:outerShdw>
        </a:effectLst>
      </dgm:spPr>
    </dgm:pt>
    <dgm:pt modelId="{CCC0EC96-7695-4C5C-B626-4AE8F2822943}" type="pres">
      <dgm:prSet presAssocID="{75AA5F7D-E3C8-48AA-8239-85D0741B2247}" presName="sibTrans" presStyleCnt="0"/>
      <dgm:spPr/>
    </dgm:pt>
    <dgm:pt modelId="{2A02ADF9-478E-4697-905C-3E83A36FD710}" type="pres">
      <dgm:prSet presAssocID="{F6B60669-B149-4A7D-B40F-D9D707F4852D}" presName="composite" presStyleCnt="0"/>
      <dgm:spPr/>
    </dgm:pt>
    <dgm:pt modelId="{2FEBA266-B918-4F0C-8DEE-2C8AE935ADB9}" type="pres">
      <dgm:prSet presAssocID="{F6B60669-B149-4A7D-B40F-D9D707F4852D}" presName="rect1" presStyleLbl="trAlignAcc1" presStyleIdx="1" presStyleCnt="4" custScaleX="80085">
        <dgm:presLayoutVars>
          <dgm:bulletEnabled val="1"/>
        </dgm:presLayoutVars>
      </dgm:prSet>
      <dgm:spPr/>
      <dgm:t>
        <a:bodyPr/>
        <a:lstStyle/>
        <a:p>
          <a:endParaRPr lang="en-US"/>
        </a:p>
      </dgm:t>
    </dgm:pt>
    <dgm:pt modelId="{317C5C5A-B08C-4CF4-AB8B-E8CE83015087}" type="pres">
      <dgm:prSet presAssocID="{F6B60669-B149-4A7D-B40F-D9D707F4852D}" presName="rect2" presStyleLbl="fgImgPlace1" presStyleIdx="1" presStyleCnt="4" custScaleX="17355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a:noFill/>
        </a:ln>
        <a:effectLst>
          <a:outerShdw blurRad="50800" dist="38100" dir="8100000" algn="tr" rotWithShape="0">
            <a:prstClr val="black">
              <a:alpha val="40000"/>
            </a:prstClr>
          </a:outerShdw>
        </a:effectLst>
      </dgm:spPr>
    </dgm:pt>
    <dgm:pt modelId="{40D255AB-2CA2-4982-8403-D072BF82F9C2}" type="pres">
      <dgm:prSet presAssocID="{37D5D08B-0BC2-4674-A72B-1B87762E8B44}" presName="sibTrans" presStyleCnt="0"/>
      <dgm:spPr/>
    </dgm:pt>
    <dgm:pt modelId="{FD8CE8C9-995E-4820-ACAC-26BFDFF4629B}" type="pres">
      <dgm:prSet presAssocID="{7D92D1B6-2AC8-458F-A1ED-EC8DE30E656C}" presName="composite" presStyleCnt="0"/>
      <dgm:spPr/>
    </dgm:pt>
    <dgm:pt modelId="{D9AE3A53-538D-4E10-9E18-9538C7D34282}" type="pres">
      <dgm:prSet presAssocID="{7D92D1B6-2AC8-458F-A1ED-EC8DE30E656C}" presName="rect1" presStyleLbl="trAlignAcc1" presStyleIdx="2" presStyleCnt="4" custScaleX="80085">
        <dgm:presLayoutVars>
          <dgm:bulletEnabled val="1"/>
        </dgm:presLayoutVars>
      </dgm:prSet>
      <dgm:spPr/>
      <dgm:t>
        <a:bodyPr/>
        <a:lstStyle/>
        <a:p>
          <a:endParaRPr lang="en-US"/>
        </a:p>
      </dgm:t>
    </dgm:pt>
    <dgm:pt modelId="{FB9015FC-3066-435C-AD1C-711E14238413}" type="pres">
      <dgm:prSet presAssocID="{7D92D1B6-2AC8-458F-A1ED-EC8DE30E656C}" presName="rect2" presStyleLbl="fgImgPlace1" presStyleIdx="2" presStyleCnt="4" custScaleX="167758"/>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a:noFill/>
        </a:ln>
        <a:effectLst>
          <a:outerShdw blurRad="50800" dist="38100" dir="8100000" algn="tr" rotWithShape="0">
            <a:prstClr val="black">
              <a:alpha val="40000"/>
            </a:prstClr>
          </a:outerShdw>
        </a:effectLst>
      </dgm:spPr>
    </dgm:pt>
    <dgm:pt modelId="{8CB1B1FC-29DA-4B68-B5F5-3B0C2D0D6375}" type="pres">
      <dgm:prSet presAssocID="{6FFD2ACF-B181-417B-9666-D403D840F3A9}" presName="sibTrans" presStyleCnt="0"/>
      <dgm:spPr/>
    </dgm:pt>
    <dgm:pt modelId="{5D89002B-BE7B-4AAD-9F43-809750D8EA0B}" type="pres">
      <dgm:prSet presAssocID="{580C2F3A-D915-4708-90C2-E31C919806D3}" presName="composite" presStyleCnt="0"/>
      <dgm:spPr/>
    </dgm:pt>
    <dgm:pt modelId="{BF08FBE5-2E73-4D6D-950E-151539CF3668}" type="pres">
      <dgm:prSet presAssocID="{580C2F3A-D915-4708-90C2-E31C919806D3}" presName="rect1" presStyleLbl="trAlignAcc1" presStyleIdx="3" presStyleCnt="4" custScaleX="77409" custLinFactNeighborX="-2508" custLinFactNeighborY="-3082">
        <dgm:presLayoutVars>
          <dgm:bulletEnabled val="1"/>
        </dgm:presLayoutVars>
      </dgm:prSet>
      <dgm:spPr/>
      <dgm:t>
        <a:bodyPr/>
        <a:lstStyle/>
        <a:p>
          <a:endParaRPr lang="en-US"/>
        </a:p>
      </dgm:t>
    </dgm:pt>
    <dgm:pt modelId="{211C4A22-1A57-447A-9AD2-12C4FF2175B3}" type="pres">
      <dgm:prSet presAssocID="{580C2F3A-D915-4708-90C2-E31C919806D3}" presName="rect2" presStyleLbl="fgImgPlace1" presStyleIdx="3" presStyleCnt="4" custScaleX="167758"/>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a:noFill/>
        </a:ln>
        <a:effectLst>
          <a:outerShdw blurRad="50800" dist="38100" dir="8100000" algn="tr" rotWithShape="0">
            <a:prstClr val="black">
              <a:alpha val="40000"/>
            </a:prstClr>
          </a:outerShdw>
        </a:effectLst>
      </dgm:spPr>
    </dgm:pt>
  </dgm:ptLst>
  <dgm:cxnLst>
    <dgm:cxn modelId="{02A01C24-0DBE-478F-858F-8448CF1BDDD7}" type="presOf" srcId="{BBBF902C-00B3-4DFA-B8B7-3956C53307F0}" destId="{36E6A063-DF76-4DA0-A1E4-9B86A2EAA566}" srcOrd="0" destOrd="0" presId="urn:microsoft.com/office/officeart/2008/layout/PictureStrips"/>
    <dgm:cxn modelId="{F51D3F7E-9D19-424C-B311-7EB327C52794}" srcId="{BBBF902C-00B3-4DFA-B8B7-3956C53307F0}" destId="{7D92D1B6-2AC8-458F-A1ED-EC8DE30E656C}" srcOrd="2" destOrd="0" parTransId="{F00D7CC4-D25C-44C3-B9F4-D9C98675F64A}" sibTransId="{6FFD2ACF-B181-417B-9666-D403D840F3A9}"/>
    <dgm:cxn modelId="{10A51D86-459E-405E-BA05-94DA7A475666}" type="presOf" srcId="{7D92D1B6-2AC8-458F-A1ED-EC8DE30E656C}" destId="{D9AE3A53-538D-4E10-9E18-9538C7D34282}" srcOrd="0" destOrd="0" presId="urn:microsoft.com/office/officeart/2008/layout/PictureStrips"/>
    <dgm:cxn modelId="{23F900C3-A0EE-4F69-A57E-ED9B52A303A6}" srcId="{BBBF902C-00B3-4DFA-B8B7-3956C53307F0}" destId="{C52F0B2B-7FE8-47E0-B281-9BAF72A957B7}" srcOrd="0" destOrd="0" parTransId="{0C54C54F-27E7-4CCE-8301-2887CBA1815C}" sibTransId="{75AA5F7D-E3C8-48AA-8239-85D0741B2247}"/>
    <dgm:cxn modelId="{C650648F-EA4C-4022-A6BA-F78CE57CE2E8}" type="presOf" srcId="{C52F0B2B-7FE8-47E0-B281-9BAF72A957B7}" destId="{AC0AABBC-D0C9-4F3A-8050-DFD22894318B}" srcOrd="0" destOrd="0" presId="urn:microsoft.com/office/officeart/2008/layout/PictureStrips"/>
    <dgm:cxn modelId="{A59BD1E9-F8B3-41F0-93D1-1BC6744CAC6C}" type="presOf" srcId="{580C2F3A-D915-4708-90C2-E31C919806D3}" destId="{BF08FBE5-2E73-4D6D-950E-151539CF3668}" srcOrd="0" destOrd="0" presId="urn:microsoft.com/office/officeart/2008/layout/PictureStrips"/>
    <dgm:cxn modelId="{537495E0-9A7B-4275-91F5-2A6C032A20BC}" type="presOf" srcId="{F6B60669-B149-4A7D-B40F-D9D707F4852D}" destId="{2FEBA266-B918-4F0C-8DEE-2C8AE935ADB9}" srcOrd="0" destOrd="0" presId="urn:microsoft.com/office/officeart/2008/layout/PictureStrips"/>
    <dgm:cxn modelId="{12FB84FA-9A7F-4D36-8A68-5C3EEC7AD23F}" srcId="{BBBF902C-00B3-4DFA-B8B7-3956C53307F0}" destId="{F6B60669-B149-4A7D-B40F-D9D707F4852D}" srcOrd="1" destOrd="0" parTransId="{43274EF4-7597-4CC5-832A-5F28EC892499}" sibTransId="{37D5D08B-0BC2-4674-A72B-1B87762E8B44}"/>
    <dgm:cxn modelId="{B15F2CD1-DA14-4ACE-8BEE-E20ADDC8A742}" srcId="{BBBF902C-00B3-4DFA-B8B7-3956C53307F0}" destId="{580C2F3A-D915-4708-90C2-E31C919806D3}" srcOrd="3" destOrd="0" parTransId="{3F8A0DF6-48EC-431D-8BB1-77B322712001}" sibTransId="{7C51856F-EC67-475C-BB70-9C2E42849B67}"/>
    <dgm:cxn modelId="{3EDFF19B-7517-49FE-A3DA-5EE31A5C678B}" type="presParOf" srcId="{36E6A063-DF76-4DA0-A1E4-9B86A2EAA566}" destId="{A2C3A807-8900-4C32-B6C9-58E925283FB8}" srcOrd="0" destOrd="0" presId="urn:microsoft.com/office/officeart/2008/layout/PictureStrips"/>
    <dgm:cxn modelId="{CF3D4318-D006-4838-BDFE-336F87DBA6D1}" type="presParOf" srcId="{A2C3A807-8900-4C32-B6C9-58E925283FB8}" destId="{AC0AABBC-D0C9-4F3A-8050-DFD22894318B}" srcOrd="0" destOrd="0" presId="urn:microsoft.com/office/officeart/2008/layout/PictureStrips"/>
    <dgm:cxn modelId="{92340265-A1C0-460B-8798-93BCA5EA11A9}" type="presParOf" srcId="{A2C3A807-8900-4C32-B6C9-58E925283FB8}" destId="{F15EBDF7-9431-488D-B34C-A05DE920E410}" srcOrd="1" destOrd="0" presId="urn:microsoft.com/office/officeart/2008/layout/PictureStrips"/>
    <dgm:cxn modelId="{E976D5FB-1AB3-437A-AFB2-7384580B2ABA}" type="presParOf" srcId="{36E6A063-DF76-4DA0-A1E4-9B86A2EAA566}" destId="{CCC0EC96-7695-4C5C-B626-4AE8F2822943}" srcOrd="1" destOrd="0" presId="urn:microsoft.com/office/officeart/2008/layout/PictureStrips"/>
    <dgm:cxn modelId="{ED32E657-1C0A-4D59-BABB-E6C0A71C2491}" type="presParOf" srcId="{36E6A063-DF76-4DA0-A1E4-9B86A2EAA566}" destId="{2A02ADF9-478E-4697-905C-3E83A36FD710}" srcOrd="2" destOrd="0" presId="urn:microsoft.com/office/officeart/2008/layout/PictureStrips"/>
    <dgm:cxn modelId="{DAC12DB3-FC92-487A-8FAA-E4AAE7EB69C5}" type="presParOf" srcId="{2A02ADF9-478E-4697-905C-3E83A36FD710}" destId="{2FEBA266-B918-4F0C-8DEE-2C8AE935ADB9}" srcOrd="0" destOrd="0" presId="urn:microsoft.com/office/officeart/2008/layout/PictureStrips"/>
    <dgm:cxn modelId="{4AB749E1-90BB-481D-B482-E43DD9B0CA76}" type="presParOf" srcId="{2A02ADF9-478E-4697-905C-3E83A36FD710}" destId="{317C5C5A-B08C-4CF4-AB8B-E8CE83015087}" srcOrd="1" destOrd="0" presId="urn:microsoft.com/office/officeart/2008/layout/PictureStrips"/>
    <dgm:cxn modelId="{A3BAE8EE-4B9C-440A-A6EE-C4C7DFD9C289}" type="presParOf" srcId="{36E6A063-DF76-4DA0-A1E4-9B86A2EAA566}" destId="{40D255AB-2CA2-4982-8403-D072BF82F9C2}" srcOrd="3" destOrd="0" presId="urn:microsoft.com/office/officeart/2008/layout/PictureStrips"/>
    <dgm:cxn modelId="{E244824E-2348-42CD-BAFA-ABA142AB2200}" type="presParOf" srcId="{36E6A063-DF76-4DA0-A1E4-9B86A2EAA566}" destId="{FD8CE8C9-995E-4820-ACAC-26BFDFF4629B}" srcOrd="4" destOrd="0" presId="urn:microsoft.com/office/officeart/2008/layout/PictureStrips"/>
    <dgm:cxn modelId="{405B56FD-2BE0-4CD0-AEE6-F6F43C5508D5}" type="presParOf" srcId="{FD8CE8C9-995E-4820-ACAC-26BFDFF4629B}" destId="{D9AE3A53-538D-4E10-9E18-9538C7D34282}" srcOrd="0" destOrd="0" presId="urn:microsoft.com/office/officeart/2008/layout/PictureStrips"/>
    <dgm:cxn modelId="{31376EE2-1902-4FDF-9934-35F9E68A87B0}" type="presParOf" srcId="{FD8CE8C9-995E-4820-ACAC-26BFDFF4629B}" destId="{FB9015FC-3066-435C-AD1C-711E14238413}" srcOrd="1" destOrd="0" presId="urn:microsoft.com/office/officeart/2008/layout/PictureStrips"/>
    <dgm:cxn modelId="{74A219E7-588A-454D-8536-867163B49B43}" type="presParOf" srcId="{36E6A063-DF76-4DA0-A1E4-9B86A2EAA566}" destId="{8CB1B1FC-29DA-4B68-B5F5-3B0C2D0D6375}" srcOrd="5" destOrd="0" presId="urn:microsoft.com/office/officeart/2008/layout/PictureStrips"/>
    <dgm:cxn modelId="{C254769F-95D9-4E7A-84B4-979C5A729A9A}" type="presParOf" srcId="{36E6A063-DF76-4DA0-A1E4-9B86A2EAA566}" destId="{5D89002B-BE7B-4AAD-9F43-809750D8EA0B}" srcOrd="6" destOrd="0" presId="urn:microsoft.com/office/officeart/2008/layout/PictureStrips"/>
    <dgm:cxn modelId="{F6C85DD5-8E76-47F2-8E0C-416880FA4FCE}" type="presParOf" srcId="{5D89002B-BE7B-4AAD-9F43-809750D8EA0B}" destId="{BF08FBE5-2E73-4D6D-950E-151539CF3668}" srcOrd="0" destOrd="0" presId="urn:microsoft.com/office/officeart/2008/layout/PictureStrips"/>
    <dgm:cxn modelId="{7B5AB18B-20EA-46C1-BF10-9F8C9B2DD913}" type="presParOf" srcId="{5D89002B-BE7B-4AAD-9F43-809750D8EA0B}" destId="{211C4A22-1A57-447A-9AD2-12C4FF2175B3}"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F84423-A35D-48C4-8E75-BB8D8806F198}"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n-US"/>
        </a:p>
      </dgm:t>
    </dgm:pt>
    <dgm:pt modelId="{7FFA33C8-C251-46C2-B6F9-6484FA3CB25C}">
      <dgm:prSet custT="1"/>
      <dgm:spPr>
        <a:noFill/>
        <a:ln>
          <a:noFill/>
        </a:ln>
      </dgm:spPr>
      <dgm:t>
        <a:bodyPr/>
        <a:lstStyle/>
        <a:p>
          <a:pPr marL="0" algn="l" defTabSz="889023" rtl="0" eaLnBrk="1" latinLnBrk="0" hangingPunct="1">
            <a:lnSpc>
              <a:spcPct val="90000"/>
            </a:lnSpc>
            <a:spcBef>
              <a:spcPct val="0"/>
            </a:spcBef>
            <a:spcAft>
              <a:spcPct val="35000"/>
            </a:spcAft>
          </a:pPr>
          <a:r>
            <a:rPr lang="en-US" sz="1600" b="1" kern="1200" dirty="0">
              <a:solidFill>
                <a:srgbClr val="00A7B5"/>
              </a:solidFill>
              <a:latin typeface="+mn-lt"/>
              <a:ea typeface="+mn-ea"/>
              <a:cs typeface="+mn-cs"/>
            </a:rPr>
            <a:t>IDENTIFY TOTAL STARTING CAPITAL REQUIRED</a:t>
          </a:r>
        </a:p>
      </dgm:t>
    </dgm:pt>
    <dgm:pt modelId="{1027440A-B9F9-4BA9-9759-63AF56D2BE2B}" type="parTrans" cxnId="{2F18524A-09AD-4E1F-AD87-23F21E4FAD1A}">
      <dgm:prSet/>
      <dgm:spPr/>
      <dgm:t>
        <a:bodyPr/>
        <a:lstStyle/>
        <a:p>
          <a:endParaRPr lang="en-US">
            <a:latin typeface="Myriad Pro Light" panose="020B0403030403020204" pitchFamily="34" charset="0"/>
          </a:endParaRPr>
        </a:p>
      </dgm:t>
    </dgm:pt>
    <dgm:pt modelId="{F470BE88-8DCE-4CC5-AA96-0750F4AAA634}" type="sibTrans" cxnId="{2F18524A-09AD-4E1F-AD87-23F21E4FAD1A}">
      <dgm:prSet/>
      <dgm:spPr/>
      <dgm:t>
        <a:bodyPr/>
        <a:lstStyle/>
        <a:p>
          <a:endParaRPr lang="en-US">
            <a:latin typeface="Myriad Pro Light" panose="020B0403030403020204" pitchFamily="34" charset="0"/>
          </a:endParaRPr>
        </a:p>
      </dgm:t>
    </dgm:pt>
    <dgm:pt modelId="{F026F5B8-D068-46DC-8C89-0B38B97D29BC}">
      <dgm:prSet custT="1"/>
      <dgm:spPr>
        <a:noFill/>
        <a:ln>
          <a:noFill/>
        </a:ln>
      </dgm:spPr>
      <dgm:t>
        <a:bodyPr/>
        <a:lstStyle/>
        <a:p>
          <a:pPr marL="0" algn="l" defTabSz="889023" rtl="0" eaLnBrk="1" latinLnBrk="0" hangingPunct="1">
            <a:lnSpc>
              <a:spcPct val="90000"/>
            </a:lnSpc>
            <a:spcBef>
              <a:spcPct val="0"/>
            </a:spcBef>
            <a:spcAft>
              <a:spcPct val="35000"/>
            </a:spcAft>
          </a:pPr>
          <a:r>
            <a:rPr lang="en-US" sz="1600" b="1" kern="1200" dirty="0">
              <a:solidFill>
                <a:srgbClr val="00A7B5"/>
              </a:solidFill>
              <a:latin typeface="+mn-lt"/>
              <a:ea typeface="+mn-ea"/>
              <a:cs typeface="+mn-cs"/>
            </a:rPr>
            <a:t>NUMERICAL GUIDANCE FOR BUSINESS PLAN</a:t>
          </a:r>
        </a:p>
      </dgm:t>
    </dgm:pt>
    <dgm:pt modelId="{33EFB059-C5F2-44E4-9247-933BFAFFC3A3}" type="parTrans" cxnId="{8E35E3AA-FB13-4139-B261-A00DF4B1452D}">
      <dgm:prSet/>
      <dgm:spPr/>
      <dgm:t>
        <a:bodyPr/>
        <a:lstStyle/>
        <a:p>
          <a:endParaRPr lang="en-US">
            <a:latin typeface="Myriad Pro Light" panose="020B0403030403020204" pitchFamily="34" charset="0"/>
          </a:endParaRPr>
        </a:p>
      </dgm:t>
    </dgm:pt>
    <dgm:pt modelId="{B889444F-1570-4984-894D-F072F73E00AF}" type="sibTrans" cxnId="{8E35E3AA-FB13-4139-B261-A00DF4B1452D}">
      <dgm:prSet/>
      <dgm:spPr/>
      <dgm:t>
        <a:bodyPr/>
        <a:lstStyle/>
        <a:p>
          <a:endParaRPr lang="en-US">
            <a:latin typeface="Myriad Pro Light" panose="020B0403030403020204" pitchFamily="34" charset="0"/>
          </a:endParaRPr>
        </a:p>
      </dgm:t>
    </dgm:pt>
    <dgm:pt modelId="{0AE49217-7836-41BE-A5E1-2BF97490E3DE}" type="pres">
      <dgm:prSet presAssocID="{5DF84423-A35D-48C4-8E75-BB8D8806F198}" presName="Name0" presStyleCnt="0">
        <dgm:presLayoutVars>
          <dgm:dir/>
          <dgm:resizeHandles val="exact"/>
        </dgm:presLayoutVars>
      </dgm:prSet>
      <dgm:spPr/>
      <dgm:t>
        <a:bodyPr/>
        <a:lstStyle/>
        <a:p>
          <a:endParaRPr lang="en-US"/>
        </a:p>
      </dgm:t>
    </dgm:pt>
    <dgm:pt modelId="{96421EEC-7D63-40B3-91AA-563FCC35A1D8}" type="pres">
      <dgm:prSet presAssocID="{7FFA33C8-C251-46C2-B6F9-6484FA3CB25C}" presName="composite" presStyleCnt="0"/>
      <dgm:spPr/>
    </dgm:pt>
    <dgm:pt modelId="{D3B96B00-8A62-4400-8DE1-490039D84E5F}" type="pres">
      <dgm:prSet presAssocID="{7FFA33C8-C251-46C2-B6F9-6484FA3CB25C}" presName="rect1" presStyleLbl="trAlignAcc1" presStyleIdx="0" presStyleCnt="2" custScaleX="97614" custLinFactNeighborX="5455" custLinFactNeighborY="-5476">
        <dgm:presLayoutVars>
          <dgm:bulletEnabled val="1"/>
        </dgm:presLayoutVars>
      </dgm:prSet>
      <dgm:spPr/>
      <dgm:t>
        <a:bodyPr/>
        <a:lstStyle/>
        <a:p>
          <a:endParaRPr lang="en-US"/>
        </a:p>
      </dgm:t>
    </dgm:pt>
    <dgm:pt modelId="{CF7952E6-165D-4AC9-926B-3B5ADEC2C99C}" type="pres">
      <dgm:prSet presAssocID="{7FFA33C8-C251-46C2-B6F9-6484FA3CB25C}" presName="rect2" presStyleLbl="fgImgPlace1" presStyleIdx="0" presStyleCnt="2" custScaleX="16696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7000" r="-47000"/>
          </a:stretch>
        </a:blipFill>
        <a:ln>
          <a:noFill/>
        </a:ln>
        <a:effectLst>
          <a:outerShdw blurRad="50800" dist="38100" dir="8100000" algn="tr" rotWithShape="0">
            <a:prstClr val="black">
              <a:alpha val="40000"/>
            </a:prstClr>
          </a:outerShdw>
        </a:effectLst>
      </dgm:spPr>
    </dgm:pt>
    <dgm:pt modelId="{6B41C87E-88CE-4732-8528-6C8A6DD06FE6}" type="pres">
      <dgm:prSet presAssocID="{F470BE88-8DCE-4CC5-AA96-0750F4AAA634}" presName="sibTrans" presStyleCnt="0"/>
      <dgm:spPr/>
    </dgm:pt>
    <dgm:pt modelId="{B7C9B292-A238-4393-8602-B5DF567E9317}" type="pres">
      <dgm:prSet presAssocID="{F026F5B8-D068-46DC-8C89-0B38B97D29BC}" presName="composite" presStyleCnt="0"/>
      <dgm:spPr/>
    </dgm:pt>
    <dgm:pt modelId="{1E4F3339-AEFA-4AB2-B9C8-7D9B5789B31C}" type="pres">
      <dgm:prSet presAssocID="{F026F5B8-D068-46DC-8C89-0B38B97D29BC}" presName="rect1" presStyleLbl="trAlignAcc1" presStyleIdx="1" presStyleCnt="2" custScaleX="80864" custLinFactNeighborX="-7350">
        <dgm:presLayoutVars>
          <dgm:bulletEnabled val="1"/>
        </dgm:presLayoutVars>
      </dgm:prSet>
      <dgm:spPr/>
      <dgm:t>
        <a:bodyPr/>
        <a:lstStyle/>
        <a:p>
          <a:endParaRPr lang="en-US"/>
        </a:p>
      </dgm:t>
    </dgm:pt>
    <dgm:pt modelId="{1D87E009-2B2A-4903-8E4D-ABC49F777C08}" type="pres">
      <dgm:prSet presAssocID="{F026F5B8-D068-46DC-8C89-0B38B97D29BC}" presName="rect2" presStyleLbl="fgImgPlace1" presStyleIdx="1" presStyleCnt="2" custScaleX="166966" custLinFactNeighborX="-21729"/>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a:noFill/>
        </a:ln>
        <a:effectLst>
          <a:outerShdw blurRad="50800" dist="38100" dir="8100000" algn="tr" rotWithShape="0">
            <a:prstClr val="black">
              <a:alpha val="40000"/>
            </a:prstClr>
          </a:outerShdw>
        </a:effectLst>
      </dgm:spPr>
    </dgm:pt>
  </dgm:ptLst>
  <dgm:cxnLst>
    <dgm:cxn modelId="{9F46345E-B356-4949-8AB4-55D3F19A437B}" type="presOf" srcId="{7FFA33C8-C251-46C2-B6F9-6484FA3CB25C}" destId="{D3B96B00-8A62-4400-8DE1-490039D84E5F}" srcOrd="0" destOrd="0" presId="urn:microsoft.com/office/officeart/2008/layout/PictureStrips"/>
    <dgm:cxn modelId="{8E35E3AA-FB13-4139-B261-A00DF4B1452D}" srcId="{5DF84423-A35D-48C4-8E75-BB8D8806F198}" destId="{F026F5B8-D068-46DC-8C89-0B38B97D29BC}" srcOrd="1" destOrd="0" parTransId="{33EFB059-C5F2-44E4-9247-933BFAFFC3A3}" sibTransId="{B889444F-1570-4984-894D-F072F73E00AF}"/>
    <dgm:cxn modelId="{78686EC9-9D35-41E2-B28D-54AE15345723}" type="presOf" srcId="{5DF84423-A35D-48C4-8E75-BB8D8806F198}" destId="{0AE49217-7836-41BE-A5E1-2BF97490E3DE}" srcOrd="0" destOrd="0" presId="urn:microsoft.com/office/officeart/2008/layout/PictureStrips"/>
    <dgm:cxn modelId="{2F18524A-09AD-4E1F-AD87-23F21E4FAD1A}" srcId="{5DF84423-A35D-48C4-8E75-BB8D8806F198}" destId="{7FFA33C8-C251-46C2-B6F9-6484FA3CB25C}" srcOrd="0" destOrd="0" parTransId="{1027440A-B9F9-4BA9-9759-63AF56D2BE2B}" sibTransId="{F470BE88-8DCE-4CC5-AA96-0750F4AAA634}"/>
    <dgm:cxn modelId="{15512C03-A80C-41DE-902B-BDC0B0BC7A3B}" type="presOf" srcId="{F026F5B8-D068-46DC-8C89-0B38B97D29BC}" destId="{1E4F3339-AEFA-4AB2-B9C8-7D9B5789B31C}" srcOrd="0" destOrd="0" presId="urn:microsoft.com/office/officeart/2008/layout/PictureStrips"/>
    <dgm:cxn modelId="{F2530381-E766-4003-8D6D-B94896E79C4B}" type="presParOf" srcId="{0AE49217-7836-41BE-A5E1-2BF97490E3DE}" destId="{96421EEC-7D63-40B3-91AA-563FCC35A1D8}" srcOrd="0" destOrd="0" presId="urn:microsoft.com/office/officeart/2008/layout/PictureStrips"/>
    <dgm:cxn modelId="{B5889235-E129-467D-B9EA-A6CDD8A0787F}" type="presParOf" srcId="{96421EEC-7D63-40B3-91AA-563FCC35A1D8}" destId="{D3B96B00-8A62-4400-8DE1-490039D84E5F}" srcOrd="0" destOrd="0" presId="urn:microsoft.com/office/officeart/2008/layout/PictureStrips"/>
    <dgm:cxn modelId="{6AF5F306-20ED-4E3A-BB4A-C1ECEA43A6BB}" type="presParOf" srcId="{96421EEC-7D63-40B3-91AA-563FCC35A1D8}" destId="{CF7952E6-165D-4AC9-926B-3B5ADEC2C99C}" srcOrd="1" destOrd="0" presId="urn:microsoft.com/office/officeart/2008/layout/PictureStrips"/>
    <dgm:cxn modelId="{FF286C02-C81A-4A69-9395-E4AEFFACF5E9}" type="presParOf" srcId="{0AE49217-7836-41BE-A5E1-2BF97490E3DE}" destId="{6B41C87E-88CE-4732-8528-6C8A6DD06FE6}" srcOrd="1" destOrd="0" presId="urn:microsoft.com/office/officeart/2008/layout/PictureStrips"/>
    <dgm:cxn modelId="{617FD72B-A1B3-48EA-B05A-DDF1E56A8B96}" type="presParOf" srcId="{0AE49217-7836-41BE-A5E1-2BF97490E3DE}" destId="{B7C9B292-A238-4393-8602-B5DF567E9317}" srcOrd="2" destOrd="0" presId="urn:microsoft.com/office/officeart/2008/layout/PictureStrips"/>
    <dgm:cxn modelId="{FDF022E3-4CBE-4A7E-95F8-C2BFFAEB5BE4}" type="presParOf" srcId="{B7C9B292-A238-4393-8602-B5DF567E9317}" destId="{1E4F3339-AEFA-4AB2-B9C8-7D9B5789B31C}" srcOrd="0" destOrd="0" presId="urn:microsoft.com/office/officeart/2008/layout/PictureStrips"/>
    <dgm:cxn modelId="{76CB6EE7-B826-4CA5-A3CA-BAECE2B5D866}" type="presParOf" srcId="{B7C9B292-A238-4393-8602-B5DF567E9317}" destId="{1D87E009-2B2A-4903-8E4D-ABC49F777C08}"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C742F3-0252-4CC1-8519-BFDB21097928}" type="doc">
      <dgm:prSet loTypeId="urn:microsoft.com/office/officeart/2008/layout/LinedList" loCatId="list" qsTypeId="urn:microsoft.com/office/officeart/2005/8/quickstyle/simple1" qsCatId="simple" csTypeId="urn:microsoft.com/office/officeart/2005/8/colors/accent5_3" csCatId="accent5" phldr="1"/>
      <dgm:spPr/>
      <dgm:t>
        <a:bodyPr/>
        <a:lstStyle/>
        <a:p>
          <a:endParaRPr lang="en-US"/>
        </a:p>
      </dgm:t>
    </dgm:pt>
    <dgm:pt modelId="{D826D5FC-044C-4058-86C4-E9B13483D1D7}">
      <dgm:prSet phldrT="[Text]" custT="1"/>
      <dgm:spPr/>
      <dgm:t>
        <a:bodyPr anchor="ctr"/>
        <a:lstStyle/>
        <a:p>
          <a:r>
            <a:rPr lang="en-US" sz="1200" b="1" dirty="0">
              <a:solidFill>
                <a:srgbClr val="6D6D6D"/>
              </a:solidFill>
            </a:rPr>
            <a:t>Assets</a:t>
          </a:r>
        </a:p>
      </dgm:t>
    </dgm:pt>
    <dgm:pt modelId="{0227E374-5976-4BC5-AFB4-26AD26C6E818}" type="parTrans" cxnId="{4D3BD6C0-5102-4602-A2B7-1CF9639AF400}">
      <dgm:prSet/>
      <dgm:spPr/>
      <dgm:t>
        <a:bodyPr/>
        <a:lstStyle/>
        <a:p>
          <a:endParaRPr lang="en-US" b="1">
            <a:solidFill>
              <a:srgbClr val="6D6D6D"/>
            </a:solidFill>
          </a:endParaRPr>
        </a:p>
      </dgm:t>
    </dgm:pt>
    <dgm:pt modelId="{EE90CD3E-DB41-4129-BE6E-0CB6C9262710}" type="sibTrans" cxnId="{4D3BD6C0-5102-4602-A2B7-1CF9639AF400}">
      <dgm:prSet/>
      <dgm:spPr/>
      <dgm:t>
        <a:bodyPr/>
        <a:lstStyle/>
        <a:p>
          <a:endParaRPr lang="en-US" b="1">
            <a:solidFill>
              <a:srgbClr val="6D6D6D"/>
            </a:solidFill>
          </a:endParaRPr>
        </a:p>
      </dgm:t>
    </dgm:pt>
    <dgm:pt modelId="{8B060BEB-5DFE-455F-9F80-D4C4BE73F67F}">
      <dgm:prSet phldrT="[Text]"/>
      <dgm:spPr/>
      <dgm:t>
        <a:bodyPr/>
        <a:lstStyle/>
        <a:p>
          <a:r>
            <a:rPr lang="en-US" b="1" dirty="0">
              <a:solidFill>
                <a:srgbClr val="6D6D6D"/>
              </a:solidFill>
            </a:rPr>
            <a:t>Construction</a:t>
          </a:r>
        </a:p>
      </dgm:t>
    </dgm:pt>
    <dgm:pt modelId="{E7FE8FE4-643D-4842-A1F2-1450A789ADA0}" type="parTrans" cxnId="{C7E9D240-F067-4EC9-A7BD-6F92A0BBBFEB}">
      <dgm:prSet/>
      <dgm:spPr/>
      <dgm:t>
        <a:bodyPr/>
        <a:lstStyle/>
        <a:p>
          <a:endParaRPr lang="en-US" b="1">
            <a:solidFill>
              <a:srgbClr val="6D6D6D"/>
            </a:solidFill>
          </a:endParaRPr>
        </a:p>
      </dgm:t>
    </dgm:pt>
    <dgm:pt modelId="{BB711621-5713-4775-B01B-A9D9C1597EF1}" type="sibTrans" cxnId="{C7E9D240-F067-4EC9-A7BD-6F92A0BBBFEB}">
      <dgm:prSet/>
      <dgm:spPr/>
      <dgm:t>
        <a:bodyPr/>
        <a:lstStyle/>
        <a:p>
          <a:endParaRPr lang="en-US" b="1">
            <a:solidFill>
              <a:srgbClr val="6D6D6D"/>
            </a:solidFill>
          </a:endParaRPr>
        </a:p>
      </dgm:t>
    </dgm:pt>
    <dgm:pt modelId="{5E505497-5028-4914-9684-B5257D41DA01}">
      <dgm:prSet phldrT="[Text]"/>
      <dgm:spPr/>
      <dgm:t>
        <a:bodyPr/>
        <a:lstStyle/>
        <a:p>
          <a:r>
            <a:rPr lang="en-US" b="1" dirty="0">
              <a:solidFill>
                <a:srgbClr val="6D6D6D"/>
              </a:solidFill>
            </a:rPr>
            <a:t>Furniture + Fit-out</a:t>
          </a:r>
        </a:p>
      </dgm:t>
    </dgm:pt>
    <dgm:pt modelId="{2FE78829-DF99-4089-9689-9813F50259A2}" type="parTrans" cxnId="{9F8EDC55-B9A0-4B1C-89F1-54814DCE7FE2}">
      <dgm:prSet/>
      <dgm:spPr/>
      <dgm:t>
        <a:bodyPr/>
        <a:lstStyle/>
        <a:p>
          <a:endParaRPr lang="en-US" b="1">
            <a:solidFill>
              <a:srgbClr val="6D6D6D"/>
            </a:solidFill>
          </a:endParaRPr>
        </a:p>
      </dgm:t>
    </dgm:pt>
    <dgm:pt modelId="{66E88D6D-E3E6-4F53-8A34-AD9FB366537A}" type="sibTrans" cxnId="{9F8EDC55-B9A0-4B1C-89F1-54814DCE7FE2}">
      <dgm:prSet/>
      <dgm:spPr/>
      <dgm:t>
        <a:bodyPr/>
        <a:lstStyle/>
        <a:p>
          <a:endParaRPr lang="en-US" b="1">
            <a:solidFill>
              <a:srgbClr val="6D6D6D"/>
            </a:solidFill>
          </a:endParaRPr>
        </a:p>
      </dgm:t>
    </dgm:pt>
    <dgm:pt modelId="{9925E0C5-471C-4338-AFAF-0C1E556AAFD4}">
      <dgm:prSet phldrT="[Text]"/>
      <dgm:spPr/>
      <dgm:t>
        <a:bodyPr/>
        <a:lstStyle/>
        <a:p>
          <a:r>
            <a:rPr lang="en-US" b="1" dirty="0">
              <a:solidFill>
                <a:srgbClr val="6D6D6D"/>
              </a:solidFill>
            </a:rPr>
            <a:t>Equipment</a:t>
          </a:r>
        </a:p>
      </dgm:t>
    </dgm:pt>
    <dgm:pt modelId="{C7DF24C3-36E2-4676-A1A6-44D8EAAFD212}" type="parTrans" cxnId="{44C5CD92-91C4-4A37-9394-C864C51792A9}">
      <dgm:prSet/>
      <dgm:spPr/>
      <dgm:t>
        <a:bodyPr/>
        <a:lstStyle/>
        <a:p>
          <a:endParaRPr lang="en-US" b="1">
            <a:solidFill>
              <a:srgbClr val="6D6D6D"/>
            </a:solidFill>
          </a:endParaRPr>
        </a:p>
      </dgm:t>
    </dgm:pt>
    <dgm:pt modelId="{5CB410C0-CBC6-4085-9EF6-46DA7EC686AF}" type="sibTrans" cxnId="{44C5CD92-91C4-4A37-9394-C864C51792A9}">
      <dgm:prSet/>
      <dgm:spPr/>
      <dgm:t>
        <a:bodyPr/>
        <a:lstStyle/>
        <a:p>
          <a:endParaRPr lang="en-US" b="1">
            <a:solidFill>
              <a:srgbClr val="6D6D6D"/>
            </a:solidFill>
          </a:endParaRPr>
        </a:p>
      </dgm:t>
    </dgm:pt>
    <dgm:pt modelId="{3D4D997C-DE47-43E4-9581-5619F3FF185C}">
      <dgm:prSet phldrT="[Text]"/>
      <dgm:spPr/>
      <dgm:t>
        <a:bodyPr/>
        <a:lstStyle/>
        <a:p>
          <a:r>
            <a:rPr lang="en-US" b="1" dirty="0">
              <a:solidFill>
                <a:srgbClr val="6D6D6D"/>
              </a:solidFill>
            </a:rPr>
            <a:t>Delivery Van</a:t>
          </a:r>
        </a:p>
      </dgm:t>
    </dgm:pt>
    <dgm:pt modelId="{628367CE-AA01-4D28-9C46-EC0A0AD05405}" type="parTrans" cxnId="{AA00456F-A70F-4331-A072-3321692ECF22}">
      <dgm:prSet/>
      <dgm:spPr/>
      <dgm:t>
        <a:bodyPr/>
        <a:lstStyle/>
        <a:p>
          <a:endParaRPr lang="en-US" b="1">
            <a:solidFill>
              <a:srgbClr val="6D6D6D"/>
            </a:solidFill>
          </a:endParaRPr>
        </a:p>
      </dgm:t>
    </dgm:pt>
    <dgm:pt modelId="{7555EF21-43EC-40D0-89B3-8C4308B8EE11}" type="sibTrans" cxnId="{AA00456F-A70F-4331-A072-3321692ECF22}">
      <dgm:prSet/>
      <dgm:spPr/>
      <dgm:t>
        <a:bodyPr/>
        <a:lstStyle/>
        <a:p>
          <a:endParaRPr lang="en-US" b="1">
            <a:solidFill>
              <a:srgbClr val="6D6D6D"/>
            </a:solidFill>
          </a:endParaRPr>
        </a:p>
      </dgm:t>
    </dgm:pt>
    <dgm:pt modelId="{4499D657-9276-44C3-964A-B1C2470A17F4}">
      <dgm:prSet phldrT="[Text]"/>
      <dgm:spPr/>
      <dgm:t>
        <a:bodyPr/>
        <a:lstStyle/>
        <a:p>
          <a:r>
            <a:rPr lang="en-US" b="1" dirty="0">
              <a:solidFill>
                <a:srgbClr val="6D6D6D"/>
              </a:solidFill>
            </a:rPr>
            <a:t>Computer Systems</a:t>
          </a:r>
        </a:p>
      </dgm:t>
    </dgm:pt>
    <dgm:pt modelId="{D05EE03D-24DC-4FC1-A7CC-E5BE034DE106}" type="parTrans" cxnId="{358889D2-1EAF-4358-BAED-2C1A161AB63B}">
      <dgm:prSet/>
      <dgm:spPr/>
      <dgm:t>
        <a:bodyPr/>
        <a:lstStyle/>
        <a:p>
          <a:endParaRPr lang="en-US" b="1">
            <a:solidFill>
              <a:srgbClr val="6D6D6D"/>
            </a:solidFill>
          </a:endParaRPr>
        </a:p>
      </dgm:t>
    </dgm:pt>
    <dgm:pt modelId="{B749183F-6F8A-4B08-B266-CDDA275473E5}" type="sibTrans" cxnId="{358889D2-1EAF-4358-BAED-2C1A161AB63B}">
      <dgm:prSet/>
      <dgm:spPr/>
      <dgm:t>
        <a:bodyPr/>
        <a:lstStyle/>
        <a:p>
          <a:endParaRPr lang="en-US" b="1">
            <a:solidFill>
              <a:srgbClr val="6D6D6D"/>
            </a:solidFill>
          </a:endParaRPr>
        </a:p>
      </dgm:t>
    </dgm:pt>
    <dgm:pt modelId="{C9B412C2-04EF-42F8-A4C0-4788EBCACB8E}">
      <dgm:prSet phldrT="[Text]"/>
      <dgm:spPr/>
      <dgm:t>
        <a:bodyPr/>
        <a:lstStyle/>
        <a:p>
          <a:r>
            <a:rPr lang="en-US" b="1" dirty="0">
              <a:solidFill>
                <a:srgbClr val="6D6D6D"/>
              </a:solidFill>
            </a:rPr>
            <a:t>Online Platform</a:t>
          </a:r>
        </a:p>
      </dgm:t>
    </dgm:pt>
    <dgm:pt modelId="{A9BA04B3-6A78-42A1-AA0D-C44F0A04B61D}" type="parTrans" cxnId="{CCD7B8A7-615C-4DE4-8EBC-9FFE841E7352}">
      <dgm:prSet/>
      <dgm:spPr/>
      <dgm:t>
        <a:bodyPr/>
        <a:lstStyle/>
        <a:p>
          <a:endParaRPr lang="en-US" b="1">
            <a:solidFill>
              <a:srgbClr val="6D6D6D"/>
            </a:solidFill>
          </a:endParaRPr>
        </a:p>
      </dgm:t>
    </dgm:pt>
    <dgm:pt modelId="{6B51D820-40E6-4AF3-8BC8-BB9108A66D80}" type="sibTrans" cxnId="{CCD7B8A7-615C-4DE4-8EBC-9FFE841E7352}">
      <dgm:prSet/>
      <dgm:spPr/>
      <dgm:t>
        <a:bodyPr/>
        <a:lstStyle/>
        <a:p>
          <a:endParaRPr lang="en-US" b="1">
            <a:solidFill>
              <a:srgbClr val="6D6D6D"/>
            </a:solidFill>
          </a:endParaRPr>
        </a:p>
      </dgm:t>
    </dgm:pt>
    <dgm:pt modelId="{A6599C91-8093-4F63-856E-0662BADF0C0A}">
      <dgm:prSet phldrT="[Text]"/>
      <dgm:spPr/>
      <dgm:t>
        <a:bodyPr/>
        <a:lstStyle/>
        <a:p>
          <a:r>
            <a:rPr lang="en-US" b="1" dirty="0">
              <a:solidFill>
                <a:srgbClr val="6D6D6D"/>
              </a:solidFill>
            </a:rPr>
            <a:t>Appliances</a:t>
          </a:r>
        </a:p>
      </dgm:t>
    </dgm:pt>
    <dgm:pt modelId="{02428EFA-DDDD-4BCD-BD9E-F50247CA6B54}" type="parTrans" cxnId="{7C9850AF-6689-49D9-855F-BDCDB19EA30F}">
      <dgm:prSet/>
      <dgm:spPr/>
      <dgm:t>
        <a:bodyPr/>
        <a:lstStyle/>
        <a:p>
          <a:endParaRPr lang="en-US" b="1">
            <a:solidFill>
              <a:srgbClr val="6D6D6D"/>
            </a:solidFill>
          </a:endParaRPr>
        </a:p>
      </dgm:t>
    </dgm:pt>
    <dgm:pt modelId="{D3DE271A-5773-40CD-ACA6-1D5ABF74DCE7}" type="sibTrans" cxnId="{7C9850AF-6689-49D9-855F-BDCDB19EA30F}">
      <dgm:prSet/>
      <dgm:spPr/>
      <dgm:t>
        <a:bodyPr/>
        <a:lstStyle/>
        <a:p>
          <a:endParaRPr lang="en-US" b="1">
            <a:solidFill>
              <a:srgbClr val="6D6D6D"/>
            </a:solidFill>
          </a:endParaRPr>
        </a:p>
      </dgm:t>
    </dgm:pt>
    <dgm:pt modelId="{7585D4D1-14EF-4949-88C4-E04AD1EE26E3}">
      <dgm:prSet phldrT="[Text]"/>
      <dgm:spPr/>
      <dgm:t>
        <a:bodyPr/>
        <a:lstStyle/>
        <a:p>
          <a:r>
            <a:rPr lang="en-US" b="1" dirty="0">
              <a:solidFill>
                <a:srgbClr val="6D6D6D"/>
              </a:solidFill>
            </a:rPr>
            <a:t>Office Accessories</a:t>
          </a:r>
        </a:p>
      </dgm:t>
    </dgm:pt>
    <dgm:pt modelId="{E45679C8-05E1-4C6B-B1C5-80E99C6F7398}" type="parTrans" cxnId="{1B5E533D-606E-44BE-AD43-9D164F2B5B1D}">
      <dgm:prSet/>
      <dgm:spPr/>
      <dgm:t>
        <a:bodyPr/>
        <a:lstStyle/>
        <a:p>
          <a:endParaRPr lang="en-US" b="1">
            <a:solidFill>
              <a:srgbClr val="6D6D6D"/>
            </a:solidFill>
          </a:endParaRPr>
        </a:p>
      </dgm:t>
    </dgm:pt>
    <dgm:pt modelId="{30E136EA-6AED-4D1B-AD65-4DDC642BB342}" type="sibTrans" cxnId="{1B5E533D-606E-44BE-AD43-9D164F2B5B1D}">
      <dgm:prSet/>
      <dgm:spPr/>
      <dgm:t>
        <a:bodyPr/>
        <a:lstStyle/>
        <a:p>
          <a:endParaRPr lang="en-US" b="1">
            <a:solidFill>
              <a:srgbClr val="6D6D6D"/>
            </a:solidFill>
          </a:endParaRPr>
        </a:p>
      </dgm:t>
    </dgm:pt>
    <dgm:pt modelId="{B1A98C85-1B57-4A07-AC48-995AF1DA9095}">
      <dgm:prSet phldrT="[Text]"/>
      <dgm:spPr/>
      <dgm:t>
        <a:bodyPr/>
        <a:lstStyle/>
        <a:p>
          <a:r>
            <a:rPr lang="en-US" b="1" dirty="0">
              <a:solidFill>
                <a:srgbClr val="6D6D6D"/>
              </a:solidFill>
            </a:rPr>
            <a:t>Mobile devices</a:t>
          </a:r>
        </a:p>
      </dgm:t>
    </dgm:pt>
    <dgm:pt modelId="{BB1B52B6-7F63-4405-94A8-4186237CE1E8}" type="parTrans" cxnId="{B3142F2F-B21A-4F8F-A1CA-CF5BCA0378A0}">
      <dgm:prSet/>
      <dgm:spPr/>
      <dgm:t>
        <a:bodyPr/>
        <a:lstStyle/>
        <a:p>
          <a:endParaRPr lang="en-US" b="1">
            <a:solidFill>
              <a:srgbClr val="6D6D6D"/>
            </a:solidFill>
          </a:endParaRPr>
        </a:p>
      </dgm:t>
    </dgm:pt>
    <dgm:pt modelId="{825506D7-3F61-41B5-B4AF-F5D1F877ABE5}" type="sibTrans" cxnId="{B3142F2F-B21A-4F8F-A1CA-CF5BCA0378A0}">
      <dgm:prSet/>
      <dgm:spPr/>
      <dgm:t>
        <a:bodyPr/>
        <a:lstStyle/>
        <a:p>
          <a:endParaRPr lang="en-US" b="1">
            <a:solidFill>
              <a:srgbClr val="6D6D6D"/>
            </a:solidFill>
          </a:endParaRPr>
        </a:p>
      </dgm:t>
    </dgm:pt>
    <dgm:pt modelId="{080C8D30-8AFE-4620-A431-303BC8CBE2F5}">
      <dgm:prSet phldrT="[Text]"/>
      <dgm:spPr/>
      <dgm:t>
        <a:bodyPr/>
        <a:lstStyle/>
        <a:p>
          <a:r>
            <a:rPr lang="en-US" b="1" dirty="0">
              <a:solidFill>
                <a:srgbClr val="6D6D6D"/>
              </a:solidFill>
            </a:rPr>
            <a:t>Security Cameras</a:t>
          </a:r>
        </a:p>
      </dgm:t>
    </dgm:pt>
    <dgm:pt modelId="{74770448-A18E-437D-9BD5-4C0AC39D7BDC}" type="parTrans" cxnId="{FE6A9EE1-AB76-410A-8B0A-56D52DD784C4}">
      <dgm:prSet/>
      <dgm:spPr/>
      <dgm:t>
        <a:bodyPr/>
        <a:lstStyle/>
        <a:p>
          <a:endParaRPr lang="en-US" b="1">
            <a:solidFill>
              <a:srgbClr val="6D6D6D"/>
            </a:solidFill>
          </a:endParaRPr>
        </a:p>
      </dgm:t>
    </dgm:pt>
    <dgm:pt modelId="{EA31753B-A526-434A-BC82-A966C034B3DD}" type="sibTrans" cxnId="{FE6A9EE1-AB76-410A-8B0A-56D52DD784C4}">
      <dgm:prSet/>
      <dgm:spPr/>
      <dgm:t>
        <a:bodyPr/>
        <a:lstStyle/>
        <a:p>
          <a:endParaRPr lang="en-US" b="1">
            <a:solidFill>
              <a:srgbClr val="6D6D6D"/>
            </a:solidFill>
          </a:endParaRPr>
        </a:p>
      </dgm:t>
    </dgm:pt>
    <dgm:pt modelId="{D9B9327E-BFCA-4316-B1BF-BF9C4738DFE0}">
      <dgm:prSet phldrT="[Text]"/>
      <dgm:spPr/>
      <dgm:t>
        <a:bodyPr/>
        <a:lstStyle/>
        <a:p>
          <a:r>
            <a:rPr lang="en-US" b="1" dirty="0">
              <a:solidFill>
                <a:srgbClr val="6D6D6D"/>
              </a:solidFill>
            </a:rPr>
            <a:t>Employee Attendance Machine</a:t>
          </a:r>
        </a:p>
      </dgm:t>
    </dgm:pt>
    <dgm:pt modelId="{E602E37B-B2E4-49D5-A6C9-DBCF348C123E}" type="parTrans" cxnId="{A4EAAC95-E1C2-4BAD-8A8C-7DD273B616C9}">
      <dgm:prSet/>
      <dgm:spPr/>
      <dgm:t>
        <a:bodyPr/>
        <a:lstStyle/>
        <a:p>
          <a:endParaRPr lang="en-US" b="1">
            <a:solidFill>
              <a:srgbClr val="6D6D6D"/>
            </a:solidFill>
          </a:endParaRPr>
        </a:p>
      </dgm:t>
    </dgm:pt>
    <dgm:pt modelId="{41B54748-079D-4368-8652-355CFCADE821}" type="sibTrans" cxnId="{A4EAAC95-E1C2-4BAD-8A8C-7DD273B616C9}">
      <dgm:prSet/>
      <dgm:spPr/>
      <dgm:t>
        <a:bodyPr/>
        <a:lstStyle/>
        <a:p>
          <a:endParaRPr lang="en-US" b="1">
            <a:solidFill>
              <a:srgbClr val="6D6D6D"/>
            </a:solidFill>
          </a:endParaRPr>
        </a:p>
      </dgm:t>
    </dgm:pt>
    <dgm:pt modelId="{E8FCFF10-F140-49EF-9353-929CDE1DCB61}" type="pres">
      <dgm:prSet presAssocID="{25C742F3-0252-4CC1-8519-BFDB21097928}" presName="vert0" presStyleCnt="0">
        <dgm:presLayoutVars>
          <dgm:dir/>
          <dgm:animOne val="branch"/>
          <dgm:animLvl val="lvl"/>
        </dgm:presLayoutVars>
      </dgm:prSet>
      <dgm:spPr/>
      <dgm:t>
        <a:bodyPr/>
        <a:lstStyle/>
        <a:p>
          <a:endParaRPr lang="en-US"/>
        </a:p>
      </dgm:t>
    </dgm:pt>
    <dgm:pt modelId="{1BC50EE3-420D-4B5E-B9F0-D1F7A5423A8F}" type="pres">
      <dgm:prSet presAssocID="{D826D5FC-044C-4058-86C4-E9B13483D1D7}" presName="thickLine" presStyleLbl="alignNode1" presStyleIdx="0" presStyleCnt="1"/>
      <dgm:spPr/>
    </dgm:pt>
    <dgm:pt modelId="{7AC2A825-2464-40F8-BB6F-5BF52E166469}" type="pres">
      <dgm:prSet presAssocID="{D826D5FC-044C-4058-86C4-E9B13483D1D7}" presName="horz1" presStyleCnt="0"/>
      <dgm:spPr/>
    </dgm:pt>
    <dgm:pt modelId="{2C14B8B6-229D-451B-B69A-02BFD25BFB05}" type="pres">
      <dgm:prSet presAssocID="{D826D5FC-044C-4058-86C4-E9B13483D1D7}" presName="tx1" presStyleLbl="revTx" presStyleIdx="0" presStyleCnt="12"/>
      <dgm:spPr/>
      <dgm:t>
        <a:bodyPr/>
        <a:lstStyle/>
        <a:p>
          <a:endParaRPr lang="en-US"/>
        </a:p>
      </dgm:t>
    </dgm:pt>
    <dgm:pt modelId="{CBE0E83B-9A4D-4374-AA84-C78369AC229B}" type="pres">
      <dgm:prSet presAssocID="{D826D5FC-044C-4058-86C4-E9B13483D1D7}" presName="vert1" presStyleCnt="0"/>
      <dgm:spPr/>
    </dgm:pt>
    <dgm:pt modelId="{04D7C619-B5B5-485A-A9EA-4CB43F6C626E}" type="pres">
      <dgm:prSet presAssocID="{8B060BEB-5DFE-455F-9F80-D4C4BE73F67F}" presName="vertSpace2a" presStyleCnt="0"/>
      <dgm:spPr/>
    </dgm:pt>
    <dgm:pt modelId="{5D880346-7011-4ED1-8A3E-6CC7A40E8CCC}" type="pres">
      <dgm:prSet presAssocID="{8B060BEB-5DFE-455F-9F80-D4C4BE73F67F}" presName="horz2" presStyleCnt="0"/>
      <dgm:spPr/>
    </dgm:pt>
    <dgm:pt modelId="{B1743859-1D6A-445F-A2E3-DE1E51D86D77}" type="pres">
      <dgm:prSet presAssocID="{8B060BEB-5DFE-455F-9F80-D4C4BE73F67F}" presName="horzSpace2" presStyleCnt="0"/>
      <dgm:spPr/>
    </dgm:pt>
    <dgm:pt modelId="{BEDEF14F-6339-44B4-AE23-BE791BFACE21}" type="pres">
      <dgm:prSet presAssocID="{8B060BEB-5DFE-455F-9F80-D4C4BE73F67F}" presName="tx2" presStyleLbl="revTx" presStyleIdx="1" presStyleCnt="12"/>
      <dgm:spPr/>
      <dgm:t>
        <a:bodyPr/>
        <a:lstStyle/>
        <a:p>
          <a:endParaRPr lang="en-US"/>
        </a:p>
      </dgm:t>
    </dgm:pt>
    <dgm:pt modelId="{F9A182C8-1D5A-4DA8-8DC1-F953CCF5D76B}" type="pres">
      <dgm:prSet presAssocID="{8B060BEB-5DFE-455F-9F80-D4C4BE73F67F}" presName="vert2" presStyleCnt="0"/>
      <dgm:spPr/>
    </dgm:pt>
    <dgm:pt modelId="{7E44BD57-7ABA-4270-947B-6CA1AA1CFC75}" type="pres">
      <dgm:prSet presAssocID="{8B060BEB-5DFE-455F-9F80-D4C4BE73F67F}" presName="thinLine2b" presStyleLbl="callout" presStyleIdx="0" presStyleCnt="11"/>
      <dgm:spPr/>
    </dgm:pt>
    <dgm:pt modelId="{CDE1DF5B-3BB5-45CA-989F-30426D704073}" type="pres">
      <dgm:prSet presAssocID="{8B060BEB-5DFE-455F-9F80-D4C4BE73F67F}" presName="vertSpace2b" presStyleCnt="0"/>
      <dgm:spPr/>
    </dgm:pt>
    <dgm:pt modelId="{E6C4B759-86C4-4A84-A75F-5BDF71147129}" type="pres">
      <dgm:prSet presAssocID="{5E505497-5028-4914-9684-B5257D41DA01}" presName="horz2" presStyleCnt="0"/>
      <dgm:spPr/>
    </dgm:pt>
    <dgm:pt modelId="{3B35D5A2-4A9F-4B78-AF73-C2B6267793F0}" type="pres">
      <dgm:prSet presAssocID="{5E505497-5028-4914-9684-B5257D41DA01}" presName="horzSpace2" presStyleCnt="0"/>
      <dgm:spPr/>
    </dgm:pt>
    <dgm:pt modelId="{AB636003-664E-443F-AF3C-9ABF1CE1C3B3}" type="pres">
      <dgm:prSet presAssocID="{5E505497-5028-4914-9684-B5257D41DA01}" presName="tx2" presStyleLbl="revTx" presStyleIdx="2" presStyleCnt="12"/>
      <dgm:spPr/>
      <dgm:t>
        <a:bodyPr/>
        <a:lstStyle/>
        <a:p>
          <a:endParaRPr lang="en-US"/>
        </a:p>
      </dgm:t>
    </dgm:pt>
    <dgm:pt modelId="{030497CD-DB36-4C5A-B47B-EDF416D0E6DA}" type="pres">
      <dgm:prSet presAssocID="{5E505497-5028-4914-9684-B5257D41DA01}" presName="vert2" presStyleCnt="0"/>
      <dgm:spPr/>
    </dgm:pt>
    <dgm:pt modelId="{D46002DE-EFA8-4A58-9D1D-F58690580F73}" type="pres">
      <dgm:prSet presAssocID="{5E505497-5028-4914-9684-B5257D41DA01}" presName="thinLine2b" presStyleLbl="callout" presStyleIdx="1" presStyleCnt="11"/>
      <dgm:spPr/>
    </dgm:pt>
    <dgm:pt modelId="{722C407F-DA07-4C18-B561-72576646E207}" type="pres">
      <dgm:prSet presAssocID="{5E505497-5028-4914-9684-B5257D41DA01}" presName="vertSpace2b" presStyleCnt="0"/>
      <dgm:spPr/>
    </dgm:pt>
    <dgm:pt modelId="{E4F45D8B-B035-4611-BD0B-D734BFB1C2BD}" type="pres">
      <dgm:prSet presAssocID="{9925E0C5-471C-4338-AFAF-0C1E556AAFD4}" presName="horz2" presStyleCnt="0"/>
      <dgm:spPr/>
    </dgm:pt>
    <dgm:pt modelId="{6E0ADF7C-1F04-4669-9F05-0B0B0B6267C5}" type="pres">
      <dgm:prSet presAssocID="{9925E0C5-471C-4338-AFAF-0C1E556AAFD4}" presName="horzSpace2" presStyleCnt="0"/>
      <dgm:spPr/>
    </dgm:pt>
    <dgm:pt modelId="{C47A1480-8FA1-4153-B5D4-2FE932A89153}" type="pres">
      <dgm:prSet presAssocID="{9925E0C5-471C-4338-AFAF-0C1E556AAFD4}" presName="tx2" presStyleLbl="revTx" presStyleIdx="3" presStyleCnt="12"/>
      <dgm:spPr/>
      <dgm:t>
        <a:bodyPr/>
        <a:lstStyle/>
        <a:p>
          <a:endParaRPr lang="en-US"/>
        </a:p>
      </dgm:t>
    </dgm:pt>
    <dgm:pt modelId="{68FB2E41-C586-486D-BAF3-73F79B649793}" type="pres">
      <dgm:prSet presAssocID="{9925E0C5-471C-4338-AFAF-0C1E556AAFD4}" presName="vert2" presStyleCnt="0"/>
      <dgm:spPr/>
    </dgm:pt>
    <dgm:pt modelId="{5C814C12-5EEA-4979-A8EB-BCDFDFF099E3}" type="pres">
      <dgm:prSet presAssocID="{9925E0C5-471C-4338-AFAF-0C1E556AAFD4}" presName="thinLine2b" presStyleLbl="callout" presStyleIdx="2" presStyleCnt="11"/>
      <dgm:spPr/>
    </dgm:pt>
    <dgm:pt modelId="{0C161A4A-4386-45A7-8BB1-FF6D19C3E49D}" type="pres">
      <dgm:prSet presAssocID="{9925E0C5-471C-4338-AFAF-0C1E556AAFD4}" presName="vertSpace2b" presStyleCnt="0"/>
      <dgm:spPr/>
    </dgm:pt>
    <dgm:pt modelId="{8DFBFFF2-1A93-4556-8128-487941A42542}" type="pres">
      <dgm:prSet presAssocID="{3D4D997C-DE47-43E4-9581-5619F3FF185C}" presName="horz2" presStyleCnt="0"/>
      <dgm:spPr/>
    </dgm:pt>
    <dgm:pt modelId="{811B1A8B-28D4-405D-A11E-7E5168FA6AA2}" type="pres">
      <dgm:prSet presAssocID="{3D4D997C-DE47-43E4-9581-5619F3FF185C}" presName="horzSpace2" presStyleCnt="0"/>
      <dgm:spPr/>
    </dgm:pt>
    <dgm:pt modelId="{095F9929-EDF1-4EB4-852F-5AEBEF3C9554}" type="pres">
      <dgm:prSet presAssocID="{3D4D997C-DE47-43E4-9581-5619F3FF185C}" presName="tx2" presStyleLbl="revTx" presStyleIdx="4" presStyleCnt="12"/>
      <dgm:spPr/>
      <dgm:t>
        <a:bodyPr/>
        <a:lstStyle/>
        <a:p>
          <a:endParaRPr lang="en-US"/>
        </a:p>
      </dgm:t>
    </dgm:pt>
    <dgm:pt modelId="{F1440070-C7F3-40D4-BBB6-EB0A6D346C66}" type="pres">
      <dgm:prSet presAssocID="{3D4D997C-DE47-43E4-9581-5619F3FF185C}" presName="vert2" presStyleCnt="0"/>
      <dgm:spPr/>
    </dgm:pt>
    <dgm:pt modelId="{1A2674F0-9576-4C07-8897-5F2B11D15A4E}" type="pres">
      <dgm:prSet presAssocID="{3D4D997C-DE47-43E4-9581-5619F3FF185C}" presName="thinLine2b" presStyleLbl="callout" presStyleIdx="3" presStyleCnt="11"/>
      <dgm:spPr/>
    </dgm:pt>
    <dgm:pt modelId="{0A2A3FE4-3665-4DD8-BB05-1357EE7B5D01}" type="pres">
      <dgm:prSet presAssocID="{3D4D997C-DE47-43E4-9581-5619F3FF185C}" presName="vertSpace2b" presStyleCnt="0"/>
      <dgm:spPr/>
    </dgm:pt>
    <dgm:pt modelId="{FC5A71A0-F0F6-469D-B79F-CC2A95888A53}" type="pres">
      <dgm:prSet presAssocID="{4499D657-9276-44C3-964A-B1C2470A17F4}" presName="horz2" presStyleCnt="0"/>
      <dgm:spPr/>
    </dgm:pt>
    <dgm:pt modelId="{B83307F5-4C67-4AA6-A609-746D12F648B1}" type="pres">
      <dgm:prSet presAssocID="{4499D657-9276-44C3-964A-B1C2470A17F4}" presName="horzSpace2" presStyleCnt="0"/>
      <dgm:spPr/>
    </dgm:pt>
    <dgm:pt modelId="{C2DE1399-3B23-4059-B687-29A9AC045231}" type="pres">
      <dgm:prSet presAssocID="{4499D657-9276-44C3-964A-B1C2470A17F4}" presName="tx2" presStyleLbl="revTx" presStyleIdx="5" presStyleCnt="12"/>
      <dgm:spPr/>
      <dgm:t>
        <a:bodyPr/>
        <a:lstStyle/>
        <a:p>
          <a:endParaRPr lang="en-US"/>
        </a:p>
      </dgm:t>
    </dgm:pt>
    <dgm:pt modelId="{F4E03B98-C70B-4A50-B2FE-1DA94AF8D78E}" type="pres">
      <dgm:prSet presAssocID="{4499D657-9276-44C3-964A-B1C2470A17F4}" presName="vert2" presStyleCnt="0"/>
      <dgm:spPr/>
    </dgm:pt>
    <dgm:pt modelId="{3BE8CFCF-BBD7-448B-9A77-B326ECC122A4}" type="pres">
      <dgm:prSet presAssocID="{4499D657-9276-44C3-964A-B1C2470A17F4}" presName="thinLine2b" presStyleLbl="callout" presStyleIdx="4" presStyleCnt="11"/>
      <dgm:spPr/>
    </dgm:pt>
    <dgm:pt modelId="{8384A8CB-D1F5-4CFD-93D4-E13A47619E0A}" type="pres">
      <dgm:prSet presAssocID="{4499D657-9276-44C3-964A-B1C2470A17F4}" presName="vertSpace2b" presStyleCnt="0"/>
      <dgm:spPr/>
    </dgm:pt>
    <dgm:pt modelId="{5EA90221-3EEA-49B5-9D8D-BA023C84EA95}" type="pres">
      <dgm:prSet presAssocID="{C9B412C2-04EF-42F8-A4C0-4788EBCACB8E}" presName="horz2" presStyleCnt="0"/>
      <dgm:spPr/>
    </dgm:pt>
    <dgm:pt modelId="{11150BD1-F82B-41EB-B47B-408CF25B3846}" type="pres">
      <dgm:prSet presAssocID="{C9B412C2-04EF-42F8-A4C0-4788EBCACB8E}" presName="horzSpace2" presStyleCnt="0"/>
      <dgm:spPr/>
    </dgm:pt>
    <dgm:pt modelId="{70D47075-BB75-4C23-AD7F-B23725F709E9}" type="pres">
      <dgm:prSet presAssocID="{C9B412C2-04EF-42F8-A4C0-4788EBCACB8E}" presName="tx2" presStyleLbl="revTx" presStyleIdx="6" presStyleCnt="12"/>
      <dgm:spPr/>
      <dgm:t>
        <a:bodyPr/>
        <a:lstStyle/>
        <a:p>
          <a:endParaRPr lang="en-US"/>
        </a:p>
      </dgm:t>
    </dgm:pt>
    <dgm:pt modelId="{218ABC4F-5B5C-4C68-B0A5-274D33859CE1}" type="pres">
      <dgm:prSet presAssocID="{C9B412C2-04EF-42F8-A4C0-4788EBCACB8E}" presName="vert2" presStyleCnt="0"/>
      <dgm:spPr/>
    </dgm:pt>
    <dgm:pt modelId="{BF094420-854B-4E63-AFE0-6356CA7B0EA3}" type="pres">
      <dgm:prSet presAssocID="{C9B412C2-04EF-42F8-A4C0-4788EBCACB8E}" presName="thinLine2b" presStyleLbl="callout" presStyleIdx="5" presStyleCnt="11"/>
      <dgm:spPr/>
    </dgm:pt>
    <dgm:pt modelId="{1E897755-EC55-4AE5-BDC1-B18E2047C331}" type="pres">
      <dgm:prSet presAssocID="{C9B412C2-04EF-42F8-A4C0-4788EBCACB8E}" presName="vertSpace2b" presStyleCnt="0"/>
      <dgm:spPr/>
    </dgm:pt>
    <dgm:pt modelId="{AA2A7984-5B52-4894-BD9D-6212306B1CAA}" type="pres">
      <dgm:prSet presAssocID="{A6599C91-8093-4F63-856E-0662BADF0C0A}" presName="horz2" presStyleCnt="0"/>
      <dgm:spPr/>
    </dgm:pt>
    <dgm:pt modelId="{970C79F7-926D-4BAF-A58C-B3C32C4AF2C4}" type="pres">
      <dgm:prSet presAssocID="{A6599C91-8093-4F63-856E-0662BADF0C0A}" presName="horzSpace2" presStyleCnt="0"/>
      <dgm:spPr/>
    </dgm:pt>
    <dgm:pt modelId="{AFC73D92-098B-4072-8A5B-35920D07BFB7}" type="pres">
      <dgm:prSet presAssocID="{A6599C91-8093-4F63-856E-0662BADF0C0A}" presName="tx2" presStyleLbl="revTx" presStyleIdx="7" presStyleCnt="12"/>
      <dgm:spPr/>
      <dgm:t>
        <a:bodyPr/>
        <a:lstStyle/>
        <a:p>
          <a:endParaRPr lang="en-US"/>
        </a:p>
      </dgm:t>
    </dgm:pt>
    <dgm:pt modelId="{3F934ED5-0F7B-4FF5-AD4A-E4D8FCAE82E5}" type="pres">
      <dgm:prSet presAssocID="{A6599C91-8093-4F63-856E-0662BADF0C0A}" presName="vert2" presStyleCnt="0"/>
      <dgm:spPr/>
    </dgm:pt>
    <dgm:pt modelId="{D7DD47B1-EF8C-4A90-9305-469E71F11362}" type="pres">
      <dgm:prSet presAssocID="{A6599C91-8093-4F63-856E-0662BADF0C0A}" presName="thinLine2b" presStyleLbl="callout" presStyleIdx="6" presStyleCnt="11"/>
      <dgm:spPr/>
    </dgm:pt>
    <dgm:pt modelId="{E56FF206-3380-4812-9865-53783E54ECE6}" type="pres">
      <dgm:prSet presAssocID="{A6599C91-8093-4F63-856E-0662BADF0C0A}" presName="vertSpace2b" presStyleCnt="0"/>
      <dgm:spPr/>
    </dgm:pt>
    <dgm:pt modelId="{CF2902D2-4CCC-4157-8DBA-61DE951E53A0}" type="pres">
      <dgm:prSet presAssocID="{7585D4D1-14EF-4949-88C4-E04AD1EE26E3}" presName="horz2" presStyleCnt="0"/>
      <dgm:spPr/>
    </dgm:pt>
    <dgm:pt modelId="{2072AEE0-8435-4394-931B-D9A395E57DF0}" type="pres">
      <dgm:prSet presAssocID="{7585D4D1-14EF-4949-88C4-E04AD1EE26E3}" presName="horzSpace2" presStyleCnt="0"/>
      <dgm:spPr/>
    </dgm:pt>
    <dgm:pt modelId="{8C0710B5-BCB0-4E64-84D0-123594CD90BD}" type="pres">
      <dgm:prSet presAssocID="{7585D4D1-14EF-4949-88C4-E04AD1EE26E3}" presName="tx2" presStyleLbl="revTx" presStyleIdx="8" presStyleCnt="12"/>
      <dgm:spPr/>
      <dgm:t>
        <a:bodyPr/>
        <a:lstStyle/>
        <a:p>
          <a:endParaRPr lang="en-US"/>
        </a:p>
      </dgm:t>
    </dgm:pt>
    <dgm:pt modelId="{3F8E0355-3C70-4A95-B79E-E338A2C0883F}" type="pres">
      <dgm:prSet presAssocID="{7585D4D1-14EF-4949-88C4-E04AD1EE26E3}" presName="vert2" presStyleCnt="0"/>
      <dgm:spPr/>
    </dgm:pt>
    <dgm:pt modelId="{56753942-E6B1-4561-83D1-67CAFEED6A13}" type="pres">
      <dgm:prSet presAssocID="{7585D4D1-14EF-4949-88C4-E04AD1EE26E3}" presName="thinLine2b" presStyleLbl="callout" presStyleIdx="7" presStyleCnt="11"/>
      <dgm:spPr/>
    </dgm:pt>
    <dgm:pt modelId="{228C2721-66DA-43DC-8FAD-4395CC5FAB27}" type="pres">
      <dgm:prSet presAssocID="{7585D4D1-14EF-4949-88C4-E04AD1EE26E3}" presName="vertSpace2b" presStyleCnt="0"/>
      <dgm:spPr/>
    </dgm:pt>
    <dgm:pt modelId="{E61C7244-24DC-4248-B471-D03A50ED3448}" type="pres">
      <dgm:prSet presAssocID="{B1A98C85-1B57-4A07-AC48-995AF1DA9095}" presName="horz2" presStyleCnt="0"/>
      <dgm:spPr/>
    </dgm:pt>
    <dgm:pt modelId="{42EA5198-1BE5-45F7-ADE3-88146904670E}" type="pres">
      <dgm:prSet presAssocID="{B1A98C85-1B57-4A07-AC48-995AF1DA9095}" presName="horzSpace2" presStyleCnt="0"/>
      <dgm:spPr/>
    </dgm:pt>
    <dgm:pt modelId="{520699EE-F33B-4B65-997A-BBE817A6CAB5}" type="pres">
      <dgm:prSet presAssocID="{B1A98C85-1B57-4A07-AC48-995AF1DA9095}" presName="tx2" presStyleLbl="revTx" presStyleIdx="9" presStyleCnt="12"/>
      <dgm:spPr/>
      <dgm:t>
        <a:bodyPr/>
        <a:lstStyle/>
        <a:p>
          <a:endParaRPr lang="en-US"/>
        </a:p>
      </dgm:t>
    </dgm:pt>
    <dgm:pt modelId="{22EA112B-79E2-4143-A255-6DA37BE888F1}" type="pres">
      <dgm:prSet presAssocID="{B1A98C85-1B57-4A07-AC48-995AF1DA9095}" presName="vert2" presStyleCnt="0"/>
      <dgm:spPr/>
    </dgm:pt>
    <dgm:pt modelId="{78B59742-A208-4A8C-BE16-C317AECFF9DE}" type="pres">
      <dgm:prSet presAssocID="{B1A98C85-1B57-4A07-AC48-995AF1DA9095}" presName="thinLine2b" presStyleLbl="callout" presStyleIdx="8" presStyleCnt="11"/>
      <dgm:spPr/>
    </dgm:pt>
    <dgm:pt modelId="{472A5D3C-2D59-4AA3-95D8-3ECAD122A7AE}" type="pres">
      <dgm:prSet presAssocID="{B1A98C85-1B57-4A07-AC48-995AF1DA9095}" presName="vertSpace2b" presStyleCnt="0"/>
      <dgm:spPr/>
    </dgm:pt>
    <dgm:pt modelId="{15DCEB48-C0A6-41A2-AC94-78E26057FA5E}" type="pres">
      <dgm:prSet presAssocID="{080C8D30-8AFE-4620-A431-303BC8CBE2F5}" presName="horz2" presStyleCnt="0"/>
      <dgm:spPr/>
    </dgm:pt>
    <dgm:pt modelId="{76218FB5-FB41-4CE9-B89E-279006CD2263}" type="pres">
      <dgm:prSet presAssocID="{080C8D30-8AFE-4620-A431-303BC8CBE2F5}" presName="horzSpace2" presStyleCnt="0"/>
      <dgm:spPr/>
    </dgm:pt>
    <dgm:pt modelId="{DC31C06B-ABF9-4855-B13F-6F1A3B46E7A9}" type="pres">
      <dgm:prSet presAssocID="{080C8D30-8AFE-4620-A431-303BC8CBE2F5}" presName="tx2" presStyleLbl="revTx" presStyleIdx="10" presStyleCnt="12"/>
      <dgm:spPr/>
      <dgm:t>
        <a:bodyPr/>
        <a:lstStyle/>
        <a:p>
          <a:endParaRPr lang="en-US"/>
        </a:p>
      </dgm:t>
    </dgm:pt>
    <dgm:pt modelId="{995F4DE1-68C5-4CF6-BEBC-5FEBF51B7520}" type="pres">
      <dgm:prSet presAssocID="{080C8D30-8AFE-4620-A431-303BC8CBE2F5}" presName="vert2" presStyleCnt="0"/>
      <dgm:spPr/>
    </dgm:pt>
    <dgm:pt modelId="{AF718285-8E1C-4030-878C-DCDC1AA5DE83}" type="pres">
      <dgm:prSet presAssocID="{080C8D30-8AFE-4620-A431-303BC8CBE2F5}" presName="thinLine2b" presStyleLbl="callout" presStyleIdx="9" presStyleCnt="11"/>
      <dgm:spPr/>
    </dgm:pt>
    <dgm:pt modelId="{7C7D620A-02E0-4F86-B856-B72DFCA04733}" type="pres">
      <dgm:prSet presAssocID="{080C8D30-8AFE-4620-A431-303BC8CBE2F5}" presName="vertSpace2b" presStyleCnt="0"/>
      <dgm:spPr/>
    </dgm:pt>
    <dgm:pt modelId="{1CE61A79-40D9-466C-9BBA-977DADABD43B}" type="pres">
      <dgm:prSet presAssocID="{D9B9327E-BFCA-4316-B1BF-BF9C4738DFE0}" presName="horz2" presStyleCnt="0"/>
      <dgm:spPr/>
    </dgm:pt>
    <dgm:pt modelId="{B626D9C2-8F48-4C2A-9DB5-3C49B9EAF909}" type="pres">
      <dgm:prSet presAssocID="{D9B9327E-BFCA-4316-B1BF-BF9C4738DFE0}" presName="horzSpace2" presStyleCnt="0"/>
      <dgm:spPr/>
    </dgm:pt>
    <dgm:pt modelId="{9BB2B23E-730A-4327-B69E-B0B04D380170}" type="pres">
      <dgm:prSet presAssocID="{D9B9327E-BFCA-4316-B1BF-BF9C4738DFE0}" presName="tx2" presStyleLbl="revTx" presStyleIdx="11" presStyleCnt="12"/>
      <dgm:spPr/>
      <dgm:t>
        <a:bodyPr/>
        <a:lstStyle/>
        <a:p>
          <a:endParaRPr lang="en-US"/>
        </a:p>
      </dgm:t>
    </dgm:pt>
    <dgm:pt modelId="{71CEBA0B-2044-4955-BFAB-82E01572461E}" type="pres">
      <dgm:prSet presAssocID="{D9B9327E-BFCA-4316-B1BF-BF9C4738DFE0}" presName="vert2" presStyleCnt="0"/>
      <dgm:spPr/>
    </dgm:pt>
    <dgm:pt modelId="{2D48D426-727C-46EE-BF04-8BFEFA765351}" type="pres">
      <dgm:prSet presAssocID="{D9B9327E-BFCA-4316-B1BF-BF9C4738DFE0}" presName="thinLine2b" presStyleLbl="callout" presStyleIdx="10" presStyleCnt="11"/>
      <dgm:spPr/>
    </dgm:pt>
    <dgm:pt modelId="{5FFB1EC0-3C38-435A-AFC3-1D696D03D166}" type="pres">
      <dgm:prSet presAssocID="{D9B9327E-BFCA-4316-B1BF-BF9C4738DFE0}" presName="vertSpace2b" presStyleCnt="0"/>
      <dgm:spPr/>
    </dgm:pt>
  </dgm:ptLst>
  <dgm:cxnLst>
    <dgm:cxn modelId="{FE6A9EE1-AB76-410A-8B0A-56D52DD784C4}" srcId="{D826D5FC-044C-4058-86C4-E9B13483D1D7}" destId="{080C8D30-8AFE-4620-A431-303BC8CBE2F5}" srcOrd="9" destOrd="0" parTransId="{74770448-A18E-437D-9BD5-4C0AC39D7BDC}" sibTransId="{EA31753B-A526-434A-BC82-A966C034B3DD}"/>
    <dgm:cxn modelId="{AA00456F-A70F-4331-A072-3321692ECF22}" srcId="{D826D5FC-044C-4058-86C4-E9B13483D1D7}" destId="{3D4D997C-DE47-43E4-9581-5619F3FF185C}" srcOrd="3" destOrd="0" parTransId="{628367CE-AA01-4D28-9C46-EC0A0AD05405}" sibTransId="{7555EF21-43EC-40D0-89B3-8C4308B8EE11}"/>
    <dgm:cxn modelId="{F6350326-AA3A-47DD-962A-9B4201EE70A6}" type="presOf" srcId="{4499D657-9276-44C3-964A-B1C2470A17F4}" destId="{C2DE1399-3B23-4059-B687-29A9AC045231}" srcOrd="0" destOrd="0" presId="urn:microsoft.com/office/officeart/2008/layout/LinedList"/>
    <dgm:cxn modelId="{358889D2-1EAF-4358-BAED-2C1A161AB63B}" srcId="{D826D5FC-044C-4058-86C4-E9B13483D1D7}" destId="{4499D657-9276-44C3-964A-B1C2470A17F4}" srcOrd="4" destOrd="0" parTransId="{D05EE03D-24DC-4FC1-A7CC-E5BE034DE106}" sibTransId="{B749183F-6F8A-4B08-B266-CDDA275473E5}"/>
    <dgm:cxn modelId="{B3142F2F-B21A-4F8F-A1CA-CF5BCA0378A0}" srcId="{D826D5FC-044C-4058-86C4-E9B13483D1D7}" destId="{B1A98C85-1B57-4A07-AC48-995AF1DA9095}" srcOrd="8" destOrd="0" parTransId="{BB1B52B6-7F63-4405-94A8-4186237CE1E8}" sibTransId="{825506D7-3F61-41B5-B4AF-F5D1F877ABE5}"/>
    <dgm:cxn modelId="{56AB6AF6-2BD0-4141-946F-F7ADBE8CC3F0}" type="presOf" srcId="{5E505497-5028-4914-9684-B5257D41DA01}" destId="{AB636003-664E-443F-AF3C-9ABF1CE1C3B3}" srcOrd="0" destOrd="0" presId="urn:microsoft.com/office/officeart/2008/layout/LinedList"/>
    <dgm:cxn modelId="{7C9850AF-6689-49D9-855F-BDCDB19EA30F}" srcId="{D826D5FC-044C-4058-86C4-E9B13483D1D7}" destId="{A6599C91-8093-4F63-856E-0662BADF0C0A}" srcOrd="6" destOrd="0" parTransId="{02428EFA-DDDD-4BCD-BD9E-F50247CA6B54}" sibTransId="{D3DE271A-5773-40CD-ACA6-1D5ABF74DCE7}"/>
    <dgm:cxn modelId="{ABF829F9-DCDF-47CD-AC0D-6FAD4734A246}" type="presOf" srcId="{8B060BEB-5DFE-455F-9F80-D4C4BE73F67F}" destId="{BEDEF14F-6339-44B4-AE23-BE791BFACE21}" srcOrd="0" destOrd="0" presId="urn:microsoft.com/office/officeart/2008/layout/LinedList"/>
    <dgm:cxn modelId="{C7E9D240-F067-4EC9-A7BD-6F92A0BBBFEB}" srcId="{D826D5FC-044C-4058-86C4-E9B13483D1D7}" destId="{8B060BEB-5DFE-455F-9F80-D4C4BE73F67F}" srcOrd="0" destOrd="0" parTransId="{E7FE8FE4-643D-4842-A1F2-1450A789ADA0}" sibTransId="{BB711621-5713-4775-B01B-A9D9C1597EF1}"/>
    <dgm:cxn modelId="{F7DCE728-63F4-4E58-89AB-A37C56A69B29}" type="presOf" srcId="{D9B9327E-BFCA-4316-B1BF-BF9C4738DFE0}" destId="{9BB2B23E-730A-4327-B69E-B0B04D380170}" srcOrd="0" destOrd="0" presId="urn:microsoft.com/office/officeart/2008/layout/LinedList"/>
    <dgm:cxn modelId="{EB5F7B85-B2E3-43CA-8E21-43B7095B0FAD}" type="presOf" srcId="{7585D4D1-14EF-4949-88C4-E04AD1EE26E3}" destId="{8C0710B5-BCB0-4E64-84D0-123594CD90BD}" srcOrd="0" destOrd="0" presId="urn:microsoft.com/office/officeart/2008/layout/LinedList"/>
    <dgm:cxn modelId="{2D8A6C98-1D58-4A8C-A86C-AA80BF66D3D0}" type="presOf" srcId="{9925E0C5-471C-4338-AFAF-0C1E556AAFD4}" destId="{C47A1480-8FA1-4153-B5D4-2FE932A89153}" srcOrd="0" destOrd="0" presId="urn:microsoft.com/office/officeart/2008/layout/LinedList"/>
    <dgm:cxn modelId="{9F8EDC55-B9A0-4B1C-89F1-54814DCE7FE2}" srcId="{D826D5FC-044C-4058-86C4-E9B13483D1D7}" destId="{5E505497-5028-4914-9684-B5257D41DA01}" srcOrd="1" destOrd="0" parTransId="{2FE78829-DF99-4089-9689-9813F50259A2}" sibTransId="{66E88D6D-E3E6-4F53-8A34-AD9FB366537A}"/>
    <dgm:cxn modelId="{20072199-4E18-4AC0-980D-54490DCCCF0F}" type="presOf" srcId="{B1A98C85-1B57-4A07-AC48-995AF1DA9095}" destId="{520699EE-F33B-4B65-997A-BBE817A6CAB5}" srcOrd="0" destOrd="0" presId="urn:microsoft.com/office/officeart/2008/layout/LinedList"/>
    <dgm:cxn modelId="{CCD7B8A7-615C-4DE4-8EBC-9FFE841E7352}" srcId="{D826D5FC-044C-4058-86C4-E9B13483D1D7}" destId="{C9B412C2-04EF-42F8-A4C0-4788EBCACB8E}" srcOrd="5" destOrd="0" parTransId="{A9BA04B3-6A78-42A1-AA0D-C44F0A04B61D}" sibTransId="{6B51D820-40E6-4AF3-8BC8-BB9108A66D80}"/>
    <dgm:cxn modelId="{C436BB32-F89C-425C-ABFB-2713095BC949}" type="presOf" srcId="{D826D5FC-044C-4058-86C4-E9B13483D1D7}" destId="{2C14B8B6-229D-451B-B69A-02BFD25BFB05}" srcOrd="0" destOrd="0" presId="urn:microsoft.com/office/officeart/2008/layout/LinedList"/>
    <dgm:cxn modelId="{44C5CD92-91C4-4A37-9394-C864C51792A9}" srcId="{D826D5FC-044C-4058-86C4-E9B13483D1D7}" destId="{9925E0C5-471C-4338-AFAF-0C1E556AAFD4}" srcOrd="2" destOrd="0" parTransId="{C7DF24C3-36E2-4676-A1A6-44D8EAAFD212}" sibTransId="{5CB410C0-CBC6-4085-9EF6-46DA7EC686AF}"/>
    <dgm:cxn modelId="{A4EAAC95-E1C2-4BAD-8A8C-7DD273B616C9}" srcId="{D826D5FC-044C-4058-86C4-E9B13483D1D7}" destId="{D9B9327E-BFCA-4316-B1BF-BF9C4738DFE0}" srcOrd="10" destOrd="0" parTransId="{E602E37B-B2E4-49D5-A6C9-DBCF348C123E}" sibTransId="{41B54748-079D-4368-8652-355CFCADE821}"/>
    <dgm:cxn modelId="{D3C6641C-1292-4299-89CE-6E7BAE5C81AC}" type="presOf" srcId="{A6599C91-8093-4F63-856E-0662BADF0C0A}" destId="{AFC73D92-098B-4072-8A5B-35920D07BFB7}" srcOrd="0" destOrd="0" presId="urn:microsoft.com/office/officeart/2008/layout/LinedList"/>
    <dgm:cxn modelId="{57431C43-0B88-4E72-8B1E-3BE8153E03A2}" type="presOf" srcId="{080C8D30-8AFE-4620-A431-303BC8CBE2F5}" destId="{DC31C06B-ABF9-4855-B13F-6F1A3B46E7A9}" srcOrd="0" destOrd="0" presId="urn:microsoft.com/office/officeart/2008/layout/LinedList"/>
    <dgm:cxn modelId="{B07C3E2A-4732-4C4E-ADE3-D8AF0E4D3627}" type="presOf" srcId="{25C742F3-0252-4CC1-8519-BFDB21097928}" destId="{E8FCFF10-F140-49EF-9353-929CDE1DCB61}" srcOrd="0" destOrd="0" presId="urn:microsoft.com/office/officeart/2008/layout/LinedList"/>
    <dgm:cxn modelId="{3EF1759E-2A3E-4A91-A1FF-EC3E160D5839}" type="presOf" srcId="{3D4D997C-DE47-43E4-9581-5619F3FF185C}" destId="{095F9929-EDF1-4EB4-852F-5AEBEF3C9554}" srcOrd="0" destOrd="0" presId="urn:microsoft.com/office/officeart/2008/layout/LinedList"/>
    <dgm:cxn modelId="{1B5E533D-606E-44BE-AD43-9D164F2B5B1D}" srcId="{D826D5FC-044C-4058-86C4-E9B13483D1D7}" destId="{7585D4D1-14EF-4949-88C4-E04AD1EE26E3}" srcOrd="7" destOrd="0" parTransId="{E45679C8-05E1-4C6B-B1C5-80E99C6F7398}" sibTransId="{30E136EA-6AED-4D1B-AD65-4DDC642BB342}"/>
    <dgm:cxn modelId="{D9C7961D-EE23-4D79-A229-894B88083728}" type="presOf" srcId="{C9B412C2-04EF-42F8-A4C0-4788EBCACB8E}" destId="{70D47075-BB75-4C23-AD7F-B23725F709E9}" srcOrd="0" destOrd="0" presId="urn:microsoft.com/office/officeart/2008/layout/LinedList"/>
    <dgm:cxn modelId="{4D3BD6C0-5102-4602-A2B7-1CF9639AF400}" srcId="{25C742F3-0252-4CC1-8519-BFDB21097928}" destId="{D826D5FC-044C-4058-86C4-E9B13483D1D7}" srcOrd="0" destOrd="0" parTransId="{0227E374-5976-4BC5-AFB4-26AD26C6E818}" sibTransId="{EE90CD3E-DB41-4129-BE6E-0CB6C9262710}"/>
    <dgm:cxn modelId="{287A39AE-1C04-44F2-986D-343E4F330DED}" type="presParOf" srcId="{E8FCFF10-F140-49EF-9353-929CDE1DCB61}" destId="{1BC50EE3-420D-4B5E-B9F0-D1F7A5423A8F}" srcOrd="0" destOrd="0" presId="urn:microsoft.com/office/officeart/2008/layout/LinedList"/>
    <dgm:cxn modelId="{5AB92F84-2C7D-4591-BADD-8D1774C312B7}" type="presParOf" srcId="{E8FCFF10-F140-49EF-9353-929CDE1DCB61}" destId="{7AC2A825-2464-40F8-BB6F-5BF52E166469}" srcOrd="1" destOrd="0" presId="urn:microsoft.com/office/officeart/2008/layout/LinedList"/>
    <dgm:cxn modelId="{DEFF0E2B-0859-4FE1-96E5-07A59FAE12ED}" type="presParOf" srcId="{7AC2A825-2464-40F8-BB6F-5BF52E166469}" destId="{2C14B8B6-229D-451B-B69A-02BFD25BFB05}" srcOrd="0" destOrd="0" presId="urn:microsoft.com/office/officeart/2008/layout/LinedList"/>
    <dgm:cxn modelId="{5B051634-9FB8-48E6-A8A6-D90F414582CB}" type="presParOf" srcId="{7AC2A825-2464-40F8-BB6F-5BF52E166469}" destId="{CBE0E83B-9A4D-4374-AA84-C78369AC229B}" srcOrd="1" destOrd="0" presId="urn:microsoft.com/office/officeart/2008/layout/LinedList"/>
    <dgm:cxn modelId="{0DE2237F-CA0B-467D-8829-9A9054B3487C}" type="presParOf" srcId="{CBE0E83B-9A4D-4374-AA84-C78369AC229B}" destId="{04D7C619-B5B5-485A-A9EA-4CB43F6C626E}" srcOrd="0" destOrd="0" presId="urn:microsoft.com/office/officeart/2008/layout/LinedList"/>
    <dgm:cxn modelId="{A03B5660-FF1F-423B-9D56-CF3A41888029}" type="presParOf" srcId="{CBE0E83B-9A4D-4374-AA84-C78369AC229B}" destId="{5D880346-7011-4ED1-8A3E-6CC7A40E8CCC}" srcOrd="1" destOrd="0" presId="urn:microsoft.com/office/officeart/2008/layout/LinedList"/>
    <dgm:cxn modelId="{FADBA2A3-E7C9-4397-BFCE-76B8DCBBDFB0}" type="presParOf" srcId="{5D880346-7011-4ED1-8A3E-6CC7A40E8CCC}" destId="{B1743859-1D6A-445F-A2E3-DE1E51D86D77}" srcOrd="0" destOrd="0" presId="urn:microsoft.com/office/officeart/2008/layout/LinedList"/>
    <dgm:cxn modelId="{3AF83029-9580-4177-BDA0-B5EACB979ACC}" type="presParOf" srcId="{5D880346-7011-4ED1-8A3E-6CC7A40E8CCC}" destId="{BEDEF14F-6339-44B4-AE23-BE791BFACE21}" srcOrd="1" destOrd="0" presId="urn:microsoft.com/office/officeart/2008/layout/LinedList"/>
    <dgm:cxn modelId="{AF6B687A-7E51-4675-9B39-A49C4D54BF22}" type="presParOf" srcId="{5D880346-7011-4ED1-8A3E-6CC7A40E8CCC}" destId="{F9A182C8-1D5A-4DA8-8DC1-F953CCF5D76B}" srcOrd="2" destOrd="0" presId="urn:microsoft.com/office/officeart/2008/layout/LinedList"/>
    <dgm:cxn modelId="{5F7D5C94-5823-4F8D-AC49-519725B8DFF5}" type="presParOf" srcId="{CBE0E83B-9A4D-4374-AA84-C78369AC229B}" destId="{7E44BD57-7ABA-4270-947B-6CA1AA1CFC75}" srcOrd="2" destOrd="0" presId="urn:microsoft.com/office/officeart/2008/layout/LinedList"/>
    <dgm:cxn modelId="{F77FDE0C-B2DF-49C0-8EE4-A54EAE0F12EC}" type="presParOf" srcId="{CBE0E83B-9A4D-4374-AA84-C78369AC229B}" destId="{CDE1DF5B-3BB5-45CA-989F-30426D704073}" srcOrd="3" destOrd="0" presId="urn:microsoft.com/office/officeart/2008/layout/LinedList"/>
    <dgm:cxn modelId="{2935F0AE-9CCF-46C7-8DDF-1036CDFD6E5B}" type="presParOf" srcId="{CBE0E83B-9A4D-4374-AA84-C78369AC229B}" destId="{E6C4B759-86C4-4A84-A75F-5BDF71147129}" srcOrd="4" destOrd="0" presId="urn:microsoft.com/office/officeart/2008/layout/LinedList"/>
    <dgm:cxn modelId="{FA1254FB-4B16-4F9F-811C-A10D7CC8DA40}" type="presParOf" srcId="{E6C4B759-86C4-4A84-A75F-5BDF71147129}" destId="{3B35D5A2-4A9F-4B78-AF73-C2B6267793F0}" srcOrd="0" destOrd="0" presId="urn:microsoft.com/office/officeart/2008/layout/LinedList"/>
    <dgm:cxn modelId="{7B31229F-989B-4A51-8FAA-C5862074EDD0}" type="presParOf" srcId="{E6C4B759-86C4-4A84-A75F-5BDF71147129}" destId="{AB636003-664E-443F-AF3C-9ABF1CE1C3B3}" srcOrd="1" destOrd="0" presId="urn:microsoft.com/office/officeart/2008/layout/LinedList"/>
    <dgm:cxn modelId="{36CD29AC-2414-4D39-B3C0-D73C90173507}" type="presParOf" srcId="{E6C4B759-86C4-4A84-A75F-5BDF71147129}" destId="{030497CD-DB36-4C5A-B47B-EDF416D0E6DA}" srcOrd="2" destOrd="0" presId="urn:microsoft.com/office/officeart/2008/layout/LinedList"/>
    <dgm:cxn modelId="{D906BFE1-F59C-49CD-B4E3-471E8B5E02C7}" type="presParOf" srcId="{CBE0E83B-9A4D-4374-AA84-C78369AC229B}" destId="{D46002DE-EFA8-4A58-9D1D-F58690580F73}" srcOrd="5" destOrd="0" presId="urn:microsoft.com/office/officeart/2008/layout/LinedList"/>
    <dgm:cxn modelId="{B46D4FE1-5554-4EBD-AC96-4EF19ABA8ECB}" type="presParOf" srcId="{CBE0E83B-9A4D-4374-AA84-C78369AC229B}" destId="{722C407F-DA07-4C18-B561-72576646E207}" srcOrd="6" destOrd="0" presId="urn:microsoft.com/office/officeart/2008/layout/LinedList"/>
    <dgm:cxn modelId="{7FF509BE-E80F-4436-B2A0-779A95687D85}" type="presParOf" srcId="{CBE0E83B-9A4D-4374-AA84-C78369AC229B}" destId="{E4F45D8B-B035-4611-BD0B-D734BFB1C2BD}" srcOrd="7" destOrd="0" presId="urn:microsoft.com/office/officeart/2008/layout/LinedList"/>
    <dgm:cxn modelId="{97BA1F30-0F93-427E-9E0D-BC31181EB962}" type="presParOf" srcId="{E4F45D8B-B035-4611-BD0B-D734BFB1C2BD}" destId="{6E0ADF7C-1F04-4669-9F05-0B0B0B6267C5}" srcOrd="0" destOrd="0" presId="urn:microsoft.com/office/officeart/2008/layout/LinedList"/>
    <dgm:cxn modelId="{F25BE07B-76CD-4E0D-A20C-2F5ACD9DFACD}" type="presParOf" srcId="{E4F45D8B-B035-4611-BD0B-D734BFB1C2BD}" destId="{C47A1480-8FA1-4153-B5D4-2FE932A89153}" srcOrd="1" destOrd="0" presId="urn:microsoft.com/office/officeart/2008/layout/LinedList"/>
    <dgm:cxn modelId="{DF191D22-1F35-4A89-AFE1-23B2595836AB}" type="presParOf" srcId="{E4F45D8B-B035-4611-BD0B-D734BFB1C2BD}" destId="{68FB2E41-C586-486D-BAF3-73F79B649793}" srcOrd="2" destOrd="0" presId="urn:microsoft.com/office/officeart/2008/layout/LinedList"/>
    <dgm:cxn modelId="{50CBDB98-C5FE-4D9D-B7ED-C62371FC7C3C}" type="presParOf" srcId="{CBE0E83B-9A4D-4374-AA84-C78369AC229B}" destId="{5C814C12-5EEA-4979-A8EB-BCDFDFF099E3}" srcOrd="8" destOrd="0" presId="urn:microsoft.com/office/officeart/2008/layout/LinedList"/>
    <dgm:cxn modelId="{0B81CC0C-CD39-451F-89BF-394EA456142C}" type="presParOf" srcId="{CBE0E83B-9A4D-4374-AA84-C78369AC229B}" destId="{0C161A4A-4386-45A7-8BB1-FF6D19C3E49D}" srcOrd="9" destOrd="0" presId="urn:microsoft.com/office/officeart/2008/layout/LinedList"/>
    <dgm:cxn modelId="{82B0CCE6-FCB7-468F-B669-338849360647}" type="presParOf" srcId="{CBE0E83B-9A4D-4374-AA84-C78369AC229B}" destId="{8DFBFFF2-1A93-4556-8128-487941A42542}" srcOrd="10" destOrd="0" presId="urn:microsoft.com/office/officeart/2008/layout/LinedList"/>
    <dgm:cxn modelId="{4B843713-F0B0-4FDC-9ACF-7CE274F08D94}" type="presParOf" srcId="{8DFBFFF2-1A93-4556-8128-487941A42542}" destId="{811B1A8B-28D4-405D-A11E-7E5168FA6AA2}" srcOrd="0" destOrd="0" presId="urn:microsoft.com/office/officeart/2008/layout/LinedList"/>
    <dgm:cxn modelId="{D22F54D5-6725-476D-B8F0-C4A9A77D2551}" type="presParOf" srcId="{8DFBFFF2-1A93-4556-8128-487941A42542}" destId="{095F9929-EDF1-4EB4-852F-5AEBEF3C9554}" srcOrd="1" destOrd="0" presId="urn:microsoft.com/office/officeart/2008/layout/LinedList"/>
    <dgm:cxn modelId="{15B31526-406F-47D2-9765-7112CBEC6BF9}" type="presParOf" srcId="{8DFBFFF2-1A93-4556-8128-487941A42542}" destId="{F1440070-C7F3-40D4-BBB6-EB0A6D346C66}" srcOrd="2" destOrd="0" presId="urn:microsoft.com/office/officeart/2008/layout/LinedList"/>
    <dgm:cxn modelId="{EE34B7EF-E687-40E2-AC56-1CFA480FF083}" type="presParOf" srcId="{CBE0E83B-9A4D-4374-AA84-C78369AC229B}" destId="{1A2674F0-9576-4C07-8897-5F2B11D15A4E}" srcOrd="11" destOrd="0" presId="urn:microsoft.com/office/officeart/2008/layout/LinedList"/>
    <dgm:cxn modelId="{299D352D-3DEB-44F4-AD80-92645098A4D4}" type="presParOf" srcId="{CBE0E83B-9A4D-4374-AA84-C78369AC229B}" destId="{0A2A3FE4-3665-4DD8-BB05-1357EE7B5D01}" srcOrd="12" destOrd="0" presId="urn:microsoft.com/office/officeart/2008/layout/LinedList"/>
    <dgm:cxn modelId="{2517513B-0AF3-46C3-847C-6156A5D69989}" type="presParOf" srcId="{CBE0E83B-9A4D-4374-AA84-C78369AC229B}" destId="{FC5A71A0-F0F6-469D-B79F-CC2A95888A53}" srcOrd="13" destOrd="0" presId="urn:microsoft.com/office/officeart/2008/layout/LinedList"/>
    <dgm:cxn modelId="{394E3C08-55B9-4DF1-B4B4-D9CE29EBB322}" type="presParOf" srcId="{FC5A71A0-F0F6-469D-B79F-CC2A95888A53}" destId="{B83307F5-4C67-4AA6-A609-746D12F648B1}" srcOrd="0" destOrd="0" presId="urn:microsoft.com/office/officeart/2008/layout/LinedList"/>
    <dgm:cxn modelId="{70B19960-5B64-4665-867C-BCA3034E2057}" type="presParOf" srcId="{FC5A71A0-F0F6-469D-B79F-CC2A95888A53}" destId="{C2DE1399-3B23-4059-B687-29A9AC045231}" srcOrd="1" destOrd="0" presId="urn:microsoft.com/office/officeart/2008/layout/LinedList"/>
    <dgm:cxn modelId="{F57B7106-0051-474B-B6CC-8FDA72458DF0}" type="presParOf" srcId="{FC5A71A0-F0F6-469D-B79F-CC2A95888A53}" destId="{F4E03B98-C70B-4A50-B2FE-1DA94AF8D78E}" srcOrd="2" destOrd="0" presId="urn:microsoft.com/office/officeart/2008/layout/LinedList"/>
    <dgm:cxn modelId="{D7FBE1C1-A66F-4A2F-8CDE-98DCFB5D28AB}" type="presParOf" srcId="{CBE0E83B-9A4D-4374-AA84-C78369AC229B}" destId="{3BE8CFCF-BBD7-448B-9A77-B326ECC122A4}" srcOrd="14" destOrd="0" presId="urn:microsoft.com/office/officeart/2008/layout/LinedList"/>
    <dgm:cxn modelId="{6D615442-99F3-4695-AED3-E76572C3213E}" type="presParOf" srcId="{CBE0E83B-9A4D-4374-AA84-C78369AC229B}" destId="{8384A8CB-D1F5-4CFD-93D4-E13A47619E0A}" srcOrd="15" destOrd="0" presId="urn:microsoft.com/office/officeart/2008/layout/LinedList"/>
    <dgm:cxn modelId="{5EFCA9C5-C5D2-4BB7-8DDA-2ED8A8585662}" type="presParOf" srcId="{CBE0E83B-9A4D-4374-AA84-C78369AC229B}" destId="{5EA90221-3EEA-49B5-9D8D-BA023C84EA95}" srcOrd="16" destOrd="0" presId="urn:microsoft.com/office/officeart/2008/layout/LinedList"/>
    <dgm:cxn modelId="{1B9D1197-531E-4C96-9C47-2C594DBA49F7}" type="presParOf" srcId="{5EA90221-3EEA-49B5-9D8D-BA023C84EA95}" destId="{11150BD1-F82B-41EB-B47B-408CF25B3846}" srcOrd="0" destOrd="0" presId="urn:microsoft.com/office/officeart/2008/layout/LinedList"/>
    <dgm:cxn modelId="{3E1C2912-190B-42F7-9ED2-2E8FF684AE1A}" type="presParOf" srcId="{5EA90221-3EEA-49B5-9D8D-BA023C84EA95}" destId="{70D47075-BB75-4C23-AD7F-B23725F709E9}" srcOrd="1" destOrd="0" presId="urn:microsoft.com/office/officeart/2008/layout/LinedList"/>
    <dgm:cxn modelId="{2B8F7D7E-046B-483D-8D50-375ED3247E46}" type="presParOf" srcId="{5EA90221-3EEA-49B5-9D8D-BA023C84EA95}" destId="{218ABC4F-5B5C-4C68-B0A5-274D33859CE1}" srcOrd="2" destOrd="0" presId="urn:microsoft.com/office/officeart/2008/layout/LinedList"/>
    <dgm:cxn modelId="{0A18268E-CCBC-4F86-9C57-4FC6E8F347AB}" type="presParOf" srcId="{CBE0E83B-9A4D-4374-AA84-C78369AC229B}" destId="{BF094420-854B-4E63-AFE0-6356CA7B0EA3}" srcOrd="17" destOrd="0" presId="urn:microsoft.com/office/officeart/2008/layout/LinedList"/>
    <dgm:cxn modelId="{8B95402D-40F6-4BBB-909B-72DC66E9227B}" type="presParOf" srcId="{CBE0E83B-9A4D-4374-AA84-C78369AC229B}" destId="{1E897755-EC55-4AE5-BDC1-B18E2047C331}" srcOrd="18" destOrd="0" presId="urn:microsoft.com/office/officeart/2008/layout/LinedList"/>
    <dgm:cxn modelId="{C6B1A150-3B74-4C72-8B42-342244A3A0F9}" type="presParOf" srcId="{CBE0E83B-9A4D-4374-AA84-C78369AC229B}" destId="{AA2A7984-5B52-4894-BD9D-6212306B1CAA}" srcOrd="19" destOrd="0" presId="urn:microsoft.com/office/officeart/2008/layout/LinedList"/>
    <dgm:cxn modelId="{4CA9A84A-C39B-4CBB-ADD3-D30FFB045372}" type="presParOf" srcId="{AA2A7984-5B52-4894-BD9D-6212306B1CAA}" destId="{970C79F7-926D-4BAF-A58C-B3C32C4AF2C4}" srcOrd="0" destOrd="0" presId="urn:microsoft.com/office/officeart/2008/layout/LinedList"/>
    <dgm:cxn modelId="{1AE751FD-2E59-45A1-B2CF-FB62AEA3A1EB}" type="presParOf" srcId="{AA2A7984-5B52-4894-BD9D-6212306B1CAA}" destId="{AFC73D92-098B-4072-8A5B-35920D07BFB7}" srcOrd="1" destOrd="0" presId="urn:microsoft.com/office/officeart/2008/layout/LinedList"/>
    <dgm:cxn modelId="{8B7BA345-AF91-46CB-8C91-F8FD2A569B80}" type="presParOf" srcId="{AA2A7984-5B52-4894-BD9D-6212306B1CAA}" destId="{3F934ED5-0F7B-4FF5-AD4A-E4D8FCAE82E5}" srcOrd="2" destOrd="0" presId="urn:microsoft.com/office/officeart/2008/layout/LinedList"/>
    <dgm:cxn modelId="{C01F29D7-0730-4BB7-83C3-233613F1E2DA}" type="presParOf" srcId="{CBE0E83B-9A4D-4374-AA84-C78369AC229B}" destId="{D7DD47B1-EF8C-4A90-9305-469E71F11362}" srcOrd="20" destOrd="0" presId="urn:microsoft.com/office/officeart/2008/layout/LinedList"/>
    <dgm:cxn modelId="{3AA11B5B-FFC7-467F-80F7-CB9306A6AAA0}" type="presParOf" srcId="{CBE0E83B-9A4D-4374-AA84-C78369AC229B}" destId="{E56FF206-3380-4812-9865-53783E54ECE6}" srcOrd="21" destOrd="0" presId="urn:microsoft.com/office/officeart/2008/layout/LinedList"/>
    <dgm:cxn modelId="{B7858DFC-A05B-4670-8CCC-C913459EA21F}" type="presParOf" srcId="{CBE0E83B-9A4D-4374-AA84-C78369AC229B}" destId="{CF2902D2-4CCC-4157-8DBA-61DE951E53A0}" srcOrd="22" destOrd="0" presId="urn:microsoft.com/office/officeart/2008/layout/LinedList"/>
    <dgm:cxn modelId="{D4D342DA-7DA0-4ECA-B0A1-C2E3FA1B5B28}" type="presParOf" srcId="{CF2902D2-4CCC-4157-8DBA-61DE951E53A0}" destId="{2072AEE0-8435-4394-931B-D9A395E57DF0}" srcOrd="0" destOrd="0" presId="urn:microsoft.com/office/officeart/2008/layout/LinedList"/>
    <dgm:cxn modelId="{482CC66F-D8AD-4E86-BB9C-019DC47F9751}" type="presParOf" srcId="{CF2902D2-4CCC-4157-8DBA-61DE951E53A0}" destId="{8C0710B5-BCB0-4E64-84D0-123594CD90BD}" srcOrd="1" destOrd="0" presId="urn:microsoft.com/office/officeart/2008/layout/LinedList"/>
    <dgm:cxn modelId="{8CA0DD09-C2B6-4097-B6D5-E9C34F296972}" type="presParOf" srcId="{CF2902D2-4CCC-4157-8DBA-61DE951E53A0}" destId="{3F8E0355-3C70-4A95-B79E-E338A2C0883F}" srcOrd="2" destOrd="0" presId="urn:microsoft.com/office/officeart/2008/layout/LinedList"/>
    <dgm:cxn modelId="{0A1460BD-F996-45A2-8F5A-FD9E4D3024DC}" type="presParOf" srcId="{CBE0E83B-9A4D-4374-AA84-C78369AC229B}" destId="{56753942-E6B1-4561-83D1-67CAFEED6A13}" srcOrd="23" destOrd="0" presId="urn:microsoft.com/office/officeart/2008/layout/LinedList"/>
    <dgm:cxn modelId="{7A9969B4-B876-4037-890D-9B672245037F}" type="presParOf" srcId="{CBE0E83B-9A4D-4374-AA84-C78369AC229B}" destId="{228C2721-66DA-43DC-8FAD-4395CC5FAB27}" srcOrd="24" destOrd="0" presId="urn:microsoft.com/office/officeart/2008/layout/LinedList"/>
    <dgm:cxn modelId="{25DF39C4-CD8A-484B-BF6B-D30F6D1894B7}" type="presParOf" srcId="{CBE0E83B-9A4D-4374-AA84-C78369AC229B}" destId="{E61C7244-24DC-4248-B471-D03A50ED3448}" srcOrd="25" destOrd="0" presId="urn:microsoft.com/office/officeart/2008/layout/LinedList"/>
    <dgm:cxn modelId="{FC13CFF5-49D2-4B47-B2A6-162596C4363E}" type="presParOf" srcId="{E61C7244-24DC-4248-B471-D03A50ED3448}" destId="{42EA5198-1BE5-45F7-ADE3-88146904670E}" srcOrd="0" destOrd="0" presId="urn:microsoft.com/office/officeart/2008/layout/LinedList"/>
    <dgm:cxn modelId="{ED4019BB-8AF3-45A3-93E6-873441F11465}" type="presParOf" srcId="{E61C7244-24DC-4248-B471-D03A50ED3448}" destId="{520699EE-F33B-4B65-997A-BBE817A6CAB5}" srcOrd="1" destOrd="0" presId="urn:microsoft.com/office/officeart/2008/layout/LinedList"/>
    <dgm:cxn modelId="{4B83475B-03B2-4E9F-BC2E-29F65CD61248}" type="presParOf" srcId="{E61C7244-24DC-4248-B471-D03A50ED3448}" destId="{22EA112B-79E2-4143-A255-6DA37BE888F1}" srcOrd="2" destOrd="0" presId="urn:microsoft.com/office/officeart/2008/layout/LinedList"/>
    <dgm:cxn modelId="{07AA4D4C-8AD1-4C75-92E8-310F57125B78}" type="presParOf" srcId="{CBE0E83B-9A4D-4374-AA84-C78369AC229B}" destId="{78B59742-A208-4A8C-BE16-C317AECFF9DE}" srcOrd="26" destOrd="0" presId="urn:microsoft.com/office/officeart/2008/layout/LinedList"/>
    <dgm:cxn modelId="{D3D62907-C2CC-472E-BFA5-B8FBD47E3292}" type="presParOf" srcId="{CBE0E83B-9A4D-4374-AA84-C78369AC229B}" destId="{472A5D3C-2D59-4AA3-95D8-3ECAD122A7AE}" srcOrd="27" destOrd="0" presId="urn:microsoft.com/office/officeart/2008/layout/LinedList"/>
    <dgm:cxn modelId="{FE92F03F-D75C-4CCC-9A8A-D0BC11DE600B}" type="presParOf" srcId="{CBE0E83B-9A4D-4374-AA84-C78369AC229B}" destId="{15DCEB48-C0A6-41A2-AC94-78E26057FA5E}" srcOrd="28" destOrd="0" presId="urn:microsoft.com/office/officeart/2008/layout/LinedList"/>
    <dgm:cxn modelId="{50E2340D-2891-4841-A0B4-11177AA5F5F6}" type="presParOf" srcId="{15DCEB48-C0A6-41A2-AC94-78E26057FA5E}" destId="{76218FB5-FB41-4CE9-B89E-279006CD2263}" srcOrd="0" destOrd="0" presId="urn:microsoft.com/office/officeart/2008/layout/LinedList"/>
    <dgm:cxn modelId="{E1140ACF-2AEC-4FD1-BAB4-ED630C39C133}" type="presParOf" srcId="{15DCEB48-C0A6-41A2-AC94-78E26057FA5E}" destId="{DC31C06B-ABF9-4855-B13F-6F1A3B46E7A9}" srcOrd="1" destOrd="0" presId="urn:microsoft.com/office/officeart/2008/layout/LinedList"/>
    <dgm:cxn modelId="{084A4241-D044-4E7A-A74D-FCF372EBAC5B}" type="presParOf" srcId="{15DCEB48-C0A6-41A2-AC94-78E26057FA5E}" destId="{995F4DE1-68C5-4CF6-BEBC-5FEBF51B7520}" srcOrd="2" destOrd="0" presId="urn:microsoft.com/office/officeart/2008/layout/LinedList"/>
    <dgm:cxn modelId="{E5765345-A244-4FFA-98F0-54BA3D399ECE}" type="presParOf" srcId="{CBE0E83B-9A4D-4374-AA84-C78369AC229B}" destId="{AF718285-8E1C-4030-878C-DCDC1AA5DE83}" srcOrd="29" destOrd="0" presId="urn:microsoft.com/office/officeart/2008/layout/LinedList"/>
    <dgm:cxn modelId="{00706107-AF31-42A5-86D3-AE3E34CFBA0F}" type="presParOf" srcId="{CBE0E83B-9A4D-4374-AA84-C78369AC229B}" destId="{7C7D620A-02E0-4F86-B856-B72DFCA04733}" srcOrd="30" destOrd="0" presId="urn:microsoft.com/office/officeart/2008/layout/LinedList"/>
    <dgm:cxn modelId="{39CB6BE9-1B46-4EF4-A796-A743A2486461}" type="presParOf" srcId="{CBE0E83B-9A4D-4374-AA84-C78369AC229B}" destId="{1CE61A79-40D9-466C-9BBA-977DADABD43B}" srcOrd="31" destOrd="0" presId="urn:microsoft.com/office/officeart/2008/layout/LinedList"/>
    <dgm:cxn modelId="{AE276C5D-49AC-4DF5-9F7C-312B28781FCD}" type="presParOf" srcId="{1CE61A79-40D9-466C-9BBA-977DADABD43B}" destId="{B626D9C2-8F48-4C2A-9DB5-3C49B9EAF909}" srcOrd="0" destOrd="0" presId="urn:microsoft.com/office/officeart/2008/layout/LinedList"/>
    <dgm:cxn modelId="{D4129C46-6760-4920-AB03-98E85E7D6276}" type="presParOf" srcId="{1CE61A79-40D9-466C-9BBA-977DADABD43B}" destId="{9BB2B23E-730A-4327-B69E-B0B04D380170}" srcOrd="1" destOrd="0" presId="urn:microsoft.com/office/officeart/2008/layout/LinedList"/>
    <dgm:cxn modelId="{C7A9A18A-47B9-4E6E-B768-2850A6F759AB}" type="presParOf" srcId="{1CE61A79-40D9-466C-9BBA-977DADABD43B}" destId="{71CEBA0B-2044-4955-BFAB-82E01572461E}" srcOrd="2" destOrd="0" presId="urn:microsoft.com/office/officeart/2008/layout/LinedList"/>
    <dgm:cxn modelId="{6C96351D-7934-430D-8117-86B106C242EB}" type="presParOf" srcId="{CBE0E83B-9A4D-4374-AA84-C78369AC229B}" destId="{2D48D426-727C-46EE-BF04-8BFEFA765351}" srcOrd="32" destOrd="0" presId="urn:microsoft.com/office/officeart/2008/layout/LinedList"/>
    <dgm:cxn modelId="{28DDC3B2-98D9-43DA-A59A-B1D51809BA36}" type="presParOf" srcId="{CBE0E83B-9A4D-4374-AA84-C78369AC229B}" destId="{5FFB1EC0-3C38-435A-AFC3-1D696D03D166}" srcOrd="3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C742F3-0252-4CC1-8519-BFDB21097928}" type="doc">
      <dgm:prSet loTypeId="urn:microsoft.com/office/officeart/2008/layout/LinedList" loCatId="list" qsTypeId="urn:microsoft.com/office/officeart/2005/8/quickstyle/simple1" qsCatId="simple" csTypeId="urn:microsoft.com/office/officeart/2005/8/colors/accent5_3" csCatId="accent5" phldr="1"/>
      <dgm:spPr/>
      <dgm:t>
        <a:bodyPr/>
        <a:lstStyle/>
        <a:p>
          <a:endParaRPr lang="en-US"/>
        </a:p>
      </dgm:t>
    </dgm:pt>
    <dgm:pt modelId="{D826D5FC-044C-4058-86C4-E9B13483D1D7}">
      <dgm:prSet phldrT="[Text]" custT="1"/>
      <dgm:spPr/>
      <dgm:t>
        <a:bodyPr anchor="ctr"/>
        <a:lstStyle/>
        <a:p>
          <a:r>
            <a:rPr lang="en-US" sz="1200" b="1" dirty="0">
              <a:solidFill>
                <a:srgbClr val="6D6D6D"/>
              </a:solidFill>
            </a:rPr>
            <a:t>Non-Recurring Expenses</a:t>
          </a:r>
        </a:p>
      </dgm:t>
    </dgm:pt>
    <dgm:pt modelId="{0227E374-5976-4BC5-AFB4-26AD26C6E818}" type="parTrans" cxnId="{4D3BD6C0-5102-4602-A2B7-1CF9639AF400}">
      <dgm:prSet/>
      <dgm:spPr/>
      <dgm:t>
        <a:bodyPr/>
        <a:lstStyle/>
        <a:p>
          <a:endParaRPr lang="en-US" b="1">
            <a:solidFill>
              <a:srgbClr val="6D6D6D"/>
            </a:solidFill>
          </a:endParaRPr>
        </a:p>
      </dgm:t>
    </dgm:pt>
    <dgm:pt modelId="{EE90CD3E-DB41-4129-BE6E-0CB6C9262710}" type="sibTrans" cxnId="{4D3BD6C0-5102-4602-A2B7-1CF9639AF400}">
      <dgm:prSet/>
      <dgm:spPr/>
      <dgm:t>
        <a:bodyPr/>
        <a:lstStyle/>
        <a:p>
          <a:endParaRPr lang="en-US" b="1">
            <a:solidFill>
              <a:srgbClr val="6D6D6D"/>
            </a:solidFill>
          </a:endParaRPr>
        </a:p>
      </dgm:t>
    </dgm:pt>
    <dgm:pt modelId="{8B060BEB-5DFE-455F-9F80-D4C4BE73F67F}">
      <dgm:prSet phldrT="[Text]"/>
      <dgm:spPr/>
      <dgm:t>
        <a:bodyPr/>
        <a:lstStyle/>
        <a:p>
          <a:r>
            <a:rPr lang="en-US" b="1" dirty="0">
              <a:solidFill>
                <a:srgbClr val="6D6D6D"/>
              </a:solidFill>
            </a:rPr>
            <a:t>Company Establishment</a:t>
          </a:r>
        </a:p>
      </dgm:t>
    </dgm:pt>
    <dgm:pt modelId="{E7FE8FE4-643D-4842-A1F2-1450A789ADA0}" type="parTrans" cxnId="{C7E9D240-F067-4EC9-A7BD-6F92A0BBBFEB}">
      <dgm:prSet/>
      <dgm:spPr/>
      <dgm:t>
        <a:bodyPr/>
        <a:lstStyle/>
        <a:p>
          <a:endParaRPr lang="en-US" b="1">
            <a:solidFill>
              <a:srgbClr val="6D6D6D"/>
            </a:solidFill>
          </a:endParaRPr>
        </a:p>
      </dgm:t>
    </dgm:pt>
    <dgm:pt modelId="{BB711621-5713-4775-B01B-A9D9C1597EF1}" type="sibTrans" cxnId="{C7E9D240-F067-4EC9-A7BD-6F92A0BBBFEB}">
      <dgm:prSet/>
      <dgm:spPr/>
      <dgm:t>
        <a:bodyPr/>
        <a:lstStyle/>
        <a:p>
          <a:endParaRPr lang="en-US" b="1">
            <a:solidFill>
              <a:srgbClr val="6D6D6D"/>
            </a:solidFill>
          </a:endParaRPr>
        </a:p>
      </dgm:t>
    </dgm:pt>
    <dgm:pt modelId="{5E505497-5028-4914-9684-B5257D41DA01}">
      <dgm:prSet phldrT="[Text]"/>
      <dgm:spPr/>
      <dgm:t>
        <a:bodyPr/>
        <a:lstStyle/>
        <a:p>
          <a:r>
            <a:rPr lang="en-US" b="1" dirty="0">
              <a:solidFill>
                <a:srgbClr val="6D6D6D"/>
              </a:solidFill>
            </a:rPr>
            <a:t>Branding &amp; Logo</a:t>
          </a:r>
        </a:p>
      </dgm:t>
    </dgm:pt>
    <dgm:pt modelId="{2FE78829-DF99-4089-9689-9813F50259A2}" type="parTrans" cxnId="{9F8EDC55-B9A0-4B1C-89F1-54814DCE7FE2}">
      <dgm:prSet/>
      <dgm:spPr/>
      <dgm:t>
        <a:bodyPr/>
        <a:lstStyle/>
        <a:p>
          <a:endParaRPr lang="en-US" b="1">
            <a:solidFill>
              <a:srgbClr val="6D6D6D"/>
            </a:solidFill>
          </a:endParaRPr>
        </a:p>
      </dgm:t>
    </dgm:pt>
    <dgm:pt modelId="{66E88D6D-E3E6-4F53-8A34-AD9FB366537A}" type="sibTrans" cxnId="{9F8EDC55-B9A0-4B1C-89F1-54814DCE7FE2}">
      <dgm:prSet/>
      <dgm:spPr/>
      <dgm:t>
        <a:bodyPr/>
        <a:lstStyle/>
        <a:p>
          <a:endParaRPr lang="en-US" b="1">
            <a:solidFill>
              <a:srgbClr val="6D6D6D"/>
            </a:solidFill>
          </a:endParaRPr>
        </a:p>
      </dgm:t>
    </dgm:pt>
    <dgm:pt modelId="{9925E0C5-471C-4338-AFAF-0C1E556AAFD4}">
      <dgm:prSet phldrT="[Text]"/>
      <dgm:spPr/>
      <dgm:t>
        <a:bodyPr/>
        <a:lstStyle/>
        <a:p>
          <a:r>
            <a:rPr lang="en-US" b="1" dirty="0">
              <a:solidFill>
                <a:srgbClr val="6D6D6D"/>
              </a:solidFill>
            </a:rPr>
            <a:t>Interior Design</a:t>
          </a:r>
        </a:p>
      </dgm:t>
    </dgm:pt>
    <dgm:pt modelId="{C7DF24C3-36E2-4676-A1A6-44D8EAAFD212}" type="parTrans" cxnId="{44C5CD92-91C4-4A37-9394-C864C51792A9}">
      <dgm:prSet/>
      <dgm:spPr/>
      <dgm:t>
        <a:bodyPr/>
        <a:lstStyle/>
        <a:p>
          <a:endParaRPr lang="en-US" b="1">
            <a:solidFill>
              <a:srgbClr val="6D6D6D"/>
            </a:solidFill>
          </a:endParaRPr>
        </a:p>
      </dgm:t>
    </dgm:pt>
    <dgm:pt modelId="{5CB410C0-CBC6-4085-9EF6-46DA7EC686AF}" type="sibTrans" cxnId="{44C5CD92-91C4-4A37-9394-C864C51792A9}">
      <dgm:prSet/>
      <dgm:spPr/>
      <dgm:t>
        <a:bodyPr/>
        <a:lstStyle/>
        <a:p>
          <a:endParaRPr lang="en-US" b="1">
            <a:solidFill>
              <a:srgbClr val="6D6D6D"/>
            </a:solidFill>
          </a:endParaRPr>
        </a:p>
      </dgm:t>
    </dgm:pt>
    <dgm:pt modelId="{3D4D997C-DE47-43E4-9581-5619F3FF185C}">
      <dgm:prSet phldrT="[Text]"/>
      <dgm:spPr/>
      <dgm:t>
        <a:bodyPr/>
        <a:lstStyle/>
        <a:p>
          <a:r>
            <a:rPr lang="en-US" b="1" dirty="0">
              <a:solidFill>
                <a:srgbClr val="6D6D6D"/>
              </a:solidFill>
            </a:rPr>
            <a:t>Demolition</a:t>
          </a:r>
        </a:p>
      </dgm:t>
    </dgm:pt>
    <dgm:pt modelId="{628367CE-AA01-4D28-9C46-EC0A0AD05405}" type="parTrans" cxnId="{AA00456F-A70F-4331-A072-3321692ECF22}">
      <dgm:prSet/>
      <dgm:spPr/>
      <dgm:t>
        <a:bodyPr/>
        <a:lstStyle/>
        <a:p>
          <a:endParaRPr lang="en-US" b="1">
            <a:solidFill>
              <a:srgbClr val="6D6D6D"/>
            </a:solidFill>
          </a:endParaRPr>
        </a:p>
      </dgm:t>
    </dgm:pt>
    <dgm:pt modelId="{7555EF21-43EC-40D0-89B3-8C4308B8EE11}" type="sibTrans" cxnId="{AA00456F-A70F-4331-A072-3321692ECF22}">
      <dgm:prSet/>
      <dgm:spPr/>
      <dgm:t>
        <a:bodyPr/>
        <a:lstStyle/>
        <a:p>
          <a:endParaRPr lang="en-US" b="1">
            <a:solidFill>
              <a:srgbClr val="6D6D6D"/>
            </a:solidFill>
          </a:endParaRPr>
        </a:p>
      </dgm:t>
    </dgm:pt>
    <dgm:pt modelId="{4499D657-9276-44C3-964A-B1C2470A17F4}">
      <dgm:prSet phldrT="[Text]"/>
      <dgm:spPr/>
      <dgm:t>
        <a:bodyPr/>
        <a:lstStyle/>
        <a:p>
          <a:r>
            <a:rPr lang="en-US" b="1" dirty="0">
              <a:solidFill>
                <a:srgbClr val="6D6D6D"/>
              </a:solidFill>
            </a:rPr>
            <a:t>Cleaning Services</a:t>
          </a:r>
        </a:p>
      </dgm:t>
    </dgm:pt>
    <dgm:pt modelId="{D05EE03D-24DC-4FC1-A7CC-E5BE034DE106}" type="parTrans" cxnId="{358889D2-1EAF-4358-BAED-2C1A161AB63B}">
      <dgm:prSet/>
      <dgm:spPr/>
      <dgm:t>
        <a:bodyPr/>
        <a:lstStyle/>
        <a:p>
          <a:endParaRPr lang="en-US" b="1">
            <a:solidFill>
              <a:srgbClr val="6D6D6D"/>
            </a:solidFill>
          </a:endParaRPr>
        </a:p>
      </dgm:t>
    </dgm:pt>
    <dgm:pt modelId="{B749183F-6F8A-4B08-B266-CDDA275473E5}" type="sibTrans" cxnId="{358889D2-1EAF-4358-BAED-2C1A161AB63B}">
      <dgm:prSet/>
      <dgm:spPr/>
      <dgm:t>
        <a:bodyPr/>
        <a:lstStyle/>
        <a:p>
          <a:endParaRPr lang="en-US" b="1">
            <a:solidFill>
              <a:srgbClr val="6D6D6D"/>
            </a:solidFill>
          </a:endParaRPr>
        </a:p>
      </dgm:t>
    </dgm:pt>
    <dgm:pt modelId="{C9B412C2-04EF-42F8-A4C0-4788EBCACB8E}">
      <dgm:prSet phldrT="[Text]"/>
      <dgm:spPr/>
      <dgm:t>
        <a:bodyPr/>
        <a:lstStyle/>
        <a:p>
          <a:r>
            <a:rPr lang="en-US" b="1" dirty="0">
              <a:solidFill>
                <a:srgbClr val="6D6D6D"/>
              </a:solidFill>
            </a:rPr>
            <a:t>Curtains Set-up</a:t>
          </a:r>
        </a:p>
      </dgm:t>
    </dgm:pt>
    <dgm:pt modelId="{A9BA04B3-6A78-42A1-AA0D-C44F0A04B61D}" type="parTrans" cxnId="{CCD7B8A7-615C-4DE4-8EBC-9FFE841E7352}">
      <dgm:prSet/>
      <dgm:spPr/>
      <dgm:t>
        <a:bodyPr/>
        <a:lstStyle/>
        <a:p>
          <a:endParaRPr lang="en-US" b="1">
            <a:solidFill>
              <a:srgbClr val="6D6D6D"/>
            </a:solidFill>
          </a:endParaRPr>
        </a:p>
      </dgm:t>
    </dgm:pt>
    <dgm:pt modelId="{6B51D820-40E6-4AF3-8BC8-BB9108A66D80}" type="sibTrans" cxnId="{CCD7B8A7-615C-4DE4-8EBC-9FFE841E7352}">
      <dgm:prSet/>
      <dgm:spPr/>
      <dgm:t>
        <a:bodyPr/>
        <a:lstStyle/>
        <a:p>
          <a:endParaRPr lang="en-US" b="1">
            <a:solidFill>
              <a:srgbClr val="6D6D6D"/>
            </a:solidFill>
          </a:endParaRPr>
        </a:p>
      </dgm:t>
    </dgm:pt>
    <dgm:pt modelId="{A6599C91-8093-4F63-856E-0662BADF0C0A}">
      <dgm:prSet phldrT="[Text]"/>
      <dgm:spPr/>
      <dgm:t>
        <a:bodyPr/>
        <a:lstStyle/>
        <a:p>
          <a:r>
            <a:rPr lang="en-US" b="1" dirty="0">
              <a:solidFill>
                <a:srgbClr val="6D6D6D"/>
              </a:solidFill>
            </a:rPr>
            <a:t>Plants Set-up</a:t>
          </a:r>
        </a:p>
      </dgm:t>
    </dgm:pt>
    <dgm:pt modelId="{02428EFA-DDDD-4BCD-BD9E-F50247CA6B54}" type="parTrans" cxnId="{7C9850AF-6689-49D9-855F-BDCDB19EA30F}">
      <dgm:prSet/>
      <dgm:spPr/>
      <dgm:t>
        <a:bodyPr/>
        <a:lstStyle/>
        <a:p>
          <a:endParaRPr lang="en-US" b="1">
            <a:solidFill>
              <a:srgbClr val="6D6D6D"/>
            </a:solidFill>
          </a:endParaRPr>
        </a:p>
      </dgm:t>
    </dgm:pt>
    <dgm:pt modelId="{D3DE271A-5773-40CD-ACA6-1D5ABF74DCE7}" type="sibTrans" cxnId="{7C9850AF-6689-49D9-855F-BDCDB19EA30F}">
      <dgm:prSet/>
      <dgm:spPr/>
      <dgm:t>
        <a:bodyPr/>
        <a:lstStyle/>
        <a:p>
          <a:endParaRPr lang="en-US" b="1">
            <a:solidFill>
              <a:srgbClr val="6D6D6D"/>
            </a:solidFill>
          </a:endParaRPr>
        </a:p>
      </dgm:t>
    </dgm:pt>
    <dgm:pt modelId="{7585D4D1-14EF-4949-88C4-E04AD1EE26E3}">
      <dgm:prSet phldrT="[Text]"/>
      <dgm:spPr/>
      <dgm:t>
        <a:bodyPr/>
        <a:lstStyle/>
        <a:p>
          <a:r>
            <a:rPr lang="en-US" b="1" dirty="0">
              <a:solidFill>
                <a:srgbClr val="6D6D6D"/>
              </a:solidFill>
            </a:rPr>
            <a:t>Domain Purchase Set-up</a:t>
          </a:r>
        </a:p>
      </dgm:t>
    </dgm:pt>
    <dgm:pt modelId="{E45679C8-05E1-4C6B-B1C5-80E99C6F7398}" type="parTrans" cxnId="{1B5E533D-606E-44BE-AD43-9D164F2B5B1D}">
      <dgm:prSet/>
      <dgm:spPr/>
      <dgm:t>
        <a:bodyPr/>
        <a:lstStyle/>
        <a:p>
          <a:endParaRPr lang="en-US" b="1">
            <a:solidFill>
              <a:srgbClr val="6D6D6D"/>
            </a:solidFill>
          </a:endParaRPr>
        </a:p>
      </dgm:t>
    </dgm:pt>
    <dgm:pt modelId="{30E136EA-6AED-4D1B-AD65-4DDC642BB342}" type="sibTrans" cxnId="{1B5E533D-606E-44BE-AD43-9D164F2B5B1D}">
      <dgm:prSet/>
      <dgm:spPr/>
      <dgm:t>
        <a:bodyPr/>
        <a:lstStyle/>
        <a:p>
          <a:endParaRPr lang="en-US" b="1">
            <a:solidFill>
              <a:srgbClr val="6D6D6D"/>
            </a:solidFill>
          </a:endParaRPr>
        </a:p>
      </dgm:t>
    </dgm:pt>
    <dgm:pt modelId="{B1A98C85-1B57-4A07-AC48-995AF1DA9095}">
      <dgm:prSet phldrT="[Text]"/>
      <dgm:spPr/>
      <dgm:t>
        <a:bodyPr/>
        <a:lstStyle/>
        <a:p>
          <a:r>
            <a:rPr lang="en-US" b="1" dirty="0">
              <a:solidFill>
                <a:srgbClr val="6D6D6D"/>
              </a:solidFill>
            </a:rPr>
            <a:t>Location commission</a:t>
          </a:r>
        </a:p>
      </dgm:t>
    </dgm:pt>
    <dgm:pt modelId="{BB1B52B6-7F63-4405-94A8-4186237CE1E8}" type="parTrans" cxnId="{B3142F2F-B21A-4F8F-A1CA-CF5BCA0378A0}">
      <dgm:prSet/>
      <dgm:spPr/>
      <dgm:t>
        <a:bodyPr/>
        <a:lstStyle/>
        <a:p>
          <a:endParaRPr lang="en-US" b="1">
            <a:solidFill>
              <a:srgbClr val="6D6D6D"/>
            </a:solidFill>
          </a:endParaRPr>
        </a:p>
      </dgm:t>
    </dgm:pt>
    <dgm:pt modelId="{825506D7-3F61-41B5-B4AF-F5D1F877ABE5}" type="sibTrans" cxnId="{B3142F2F-B21A-4F8F-A1CA-CF5BCA0378A0}">
      <dgm:prSet/>
      <dgm:spPr/>
      <dgm:t>
        <a:bodyPr/>
        <a:lstStyle/>
        <a:p>
          <a:endParaRPr lang="en-US" b="1">
            <a:solidFill>
              <a:srgbClr val="6D6D6D"/>
            </a:solidFill>
          </a:endParaRPr>
        </a:p>
      </dgm:t>
    </dgm:pt>
    <dgm:pt modelId="{080C8D30-8AFE-4620-A431-303BC8CBE2F5}">
      <dgm:prSet phldrT="[Text]"/>
      <dgm:spPr/>
      <dgm:t>
        <a:bodyPr/>
        <a:lstStyle/>
        <a:p>
          <a:r>
            <a:rPr lang="en-US" b="1" dirty="0">
              <a:solidFill>
                <a:srgbClr val="6D6D6D"/>
              </a:solidFill>
            </a:rPr>
            <a:t>Insurance Expense</a:t>
          </a:r>
        </a:p>
      </dgm:t>
    </dgm:pt>
    <dgm:pt modelId="{74770448-A18E-437D-9BD5-4C0AC39D7BDC}" type="parTrans" cxnId="{FE6A9EE1-AB76-410A-8B0A-56D52DD784C4}">
      <dgm:prSet/>
      <dgm:spPr/>
      <dgm:t>
        <a:bodyPr/>
        <a:lstStyle/>
        <a:p>
          <a:endParaRPr lang="en-US" b="1">
            <a:solidFill>
              <a:srgbClr val="6D6D6D"/>
            </a:solidFill>
          </a:endParaRPr>
        </a:p>
      </dgm:t>
    </dgm:pt>
    <dgm:pt modelId="{EA31753B-A526-434A-BC82-A966C034B3DD}" type="sibTrans" cxnId="{FE6A9EE1-AB76-410A-8B0A-56D52DD784C4}">
      <dgm:prSet/>
      <dgm:spPr/>
      <dgm:t>
        <a:bodyPr/>
        <a:lstStyle/>
        <a:p>
          <a:endParaRPr lang="en-US" b="1">
            <a:solidFill>
              <a:srgbClr val="6D6D6D"/>
            </a:solidFill>
          </a:endParaRPr>
        </a:p>
      </dgm:t>
    </dgm:pt>
    <dgm:pt modelId="{E8FCFF10-F140-49EF-9353-929CDE1DCB61}" type="pres">
      <dgm:prSet presAssocID="{25C742F3-0252-4CC1-8519-BFDB21097928}" presName="vert0" presStyleCnt="0">
        <dgm:presLayoutVars>
          <dgm:dir/>
          <dgm:animOne val="branch"/>
          <dgm:animLvl val="lvl"/>
        </dgm:presLayoutVars>
      </dgm:prSet>
      <dgm:spPr/>
      <dgm:t>
        <a:bodyPr/>
        <a:lstStyle/>
        <a:p>
          <a:endParaRPr lang="en-US"/>
        </a:p>
      </dgm:t>
    </dgm:pt>
    <dgm:pt modelId="{1BC50EE3-420D-4B5E-B9F0-D1F7A5423A8F}" type="pres">
      <dgm:prSet presAssocID="{D826D5FC-044C-4058-86C4-E9B13483D1D7}" presName="thickLine" presStyleLbl="alignNode1" presStyleIdx="0" presStyleCnt="1"/>
      <dgm:spPr/>
    </dgm:pt>
    <dgm:pt modelId="{7AC2A825-2464-40F8-BB6F-5BF52E166469}" type="pres">
      <dgm:prSet presAssocID="{D826D5FC-044C-4058-86C4-E9B13483D1D7}" presName="horz1" presStyleCnt="0"/>
      <dgm:spPr/>
    </dgm:pt>
    <dgm:pt modelId="{2C14B8B6-229D-451B-B69A-02BFD25BFB05}" type="pres">
      <dgm:prSet presAssocID="{D826D5FC-044C-4058-86C4-E9B13483D1D7}" presName="tx1" presStyleLbl="revTx" presStyleIdx="0" presStyleCnt="11"/>
      <dgm:spPr/>
      <dgm:t>
        <a:bodyPr/>
        <a:lstStyle/>
        <a:p>
          <a:endParaRPr lang="en-US"/>
        </a:p>
      </dgm:t>
    </dgm:pt>
    <dgm:pt modelId="{CBE0E83B-9A4D-4374-AA84-C78369AC229B}" type="pres">
      <dgm:prSet presAssocID="{D826D5FC-044C-4058-86C4-E9B13483D1D7}" presName="vert1" presStyleCnt="0"/>
      <dgm:spPr/>
    </dgm:pt>
    <dgm:pt modelId="{04D7C619-B5B5-485A-A9EA-4CB43F6C626E}" type="pres">
      <dgm:prSet presAssocID="{8B060BEB-5DFE-455F-9F80-D4C4BE73F67F}" presName="vertSpace2a" presStyleCnt="0"/>
      <dgm:spPr/>
    </dgm:pt>
    <dgm:pt modelId="{5D880346-7011-4ED1-8A3E-6CC7A40E8CCC}" type="pres">
      <dgm:prSet presAssocID="{8B060BEB-5DFE-455F-9F80-D4C4BE73F67F}" presName="horz2" presStyleCnt="0"/>
      <dgm:spPr/>
    </dgm:pt>
    <dgm:pt modelId="{B1743859-1D6A-445F-A2E3-DE1E51D86D77}" type="pres">
      <dgm:prSet presAssocID="{8B060BEB-5DFE-455F-9F80-D4C4BE73F67F}" presName="horzSpace2" presStyleCnt="0"/>
      <dgm:spPr/>
    </dgm:pt>
    <dgm:pt modelId="{BEDEF14F-6339-44B4-AE23-BE791BFACE21}" type="pres">
      <dgm:prSet presAssocID="{8B060BEB-5DFE-455F-9F80-D4C4BE73F67F}" presName="tx2" presStyleLbl="revTx" presStyleIdx="1" presStyleCnt="11" custScaleY="90910"/>
      <dgm:spPr/>
      <dgm:t>
        <a:bodyPr/>
        <a:lstStyle/>
        <a:p>
          <a:endParaRPr lang="en-US"/>
        </a:p>
      </dgm:t>
    </dgm:pt>
    <dgm:pt modelId="{F9A182C8-1D5A-4DA8-8DC1-F953CCF5D76B}" type="pres">
      <dgm:prSet presAssocID="{8B060BEB-5DFE-455F-9F80-D4C4BE73F67F}" presName="vert2" presStyleCnt="0"/>
      <dgm:spPr/>
    </dgm:pt>
    <dgm:pt modelId="{7E44BD57-7ABA-4270-947B-6CA1AA1CFC75}" type="pres">
      <dgm:prSet presAssocID="{8B060BEB-5DFE-455F-9F80-D4C4BE73F67F}" presName="thinLine2b" presStyleLbl="callout" presStyleIdx="0" presStyleCnt="10"/>
      <dgm:spPr/>
    </dgm:pt>
    <dgm:pt modelId="{CDE1DF5B-3BB5-45CA-989F-30426D704073}" type="pres">
      <dgm:prSet presAssocID="{8B060BEB-5DFE-455F-9F80-D4C4BE73F67F}" presName="vertSpace2b" presStyleCnt="0"/>
      <dgm:spPr/>
    </dgm:pt>
    <dgm:pt modelId="{E6C4B759-86C4-4A84-A75F-5BDF71147129}" type="pres">
      <dgm:prSet presAssocID="{5E505497-5028-4914-9684-B5257D41DA01}" presName="horz2" presStyleCnt="0"/>
      <dgm:spPr/>
    </dgm:pt>
    <dgm:pt modelId="{3B35D5A2-4A9F-4B78-AF73-C2B6267793F0}" type="pres">
      <dgm:prSet presAssocID="{5E505497-5028-4914-9684-B5257D41DA01}" presName="horzSpace2" presStyleCnt="0"/>
      <dgm:spPr/>
    </dgm:pt>
    <dgm:pt modelId="{AB636003-664E-443F-AF3C-9ABF1CE1C3B3}" type="pres">
      <dgm:prSet presAssocID="{5E505497-5028-4914-9684-B5257D41DA01}" presName="tx2" presStyleLbl="revTx" presStyleIdx="2" presStyleCnt="11"/>
      <dgm:spPr/>
      <dgm:t>
        <a:bodyPr/>
        <a:lstStyle/>
        <a:p>
          <a:endParaRPr lang="en-US"/>
        </a:p>
      </dgm:t>
    </dgm:pt>
    <dgm:pt modelId="{030497CD-DB36-4C5A-B47B-EDF416D0E6DA}" type="pres">
      <dgm:prSet presAssocID="{5E505497-5028-4914-9684-B5257D41DA01}" presName="vert2" presStyleCnt="0"/>
      <dgm:spPr/>
    </dgm:pt>
    <dgm:pt modelId="{D46002DE-EFA8-4A58-9D1D-F58690580F73}" type="pres">
      <dgm:prSet presAssocID="{5E505497-5028-4914-9684-B5257D41DA01}" presName="thinLine2b" presStyleLbl="callout" presStyleIdx="1" presStyleCnt="10"/>
      <dgm:spPr/>
    </dgm:pt>
    <dgm:pt modelId="{722C407F-DA07-4C18-B561-72576646E207}" type="pres">
      <dgm:prSet presAssocID="{5E505497-5028-4914-9684-B5257D41DA01}" presName="vertSpace2b" presStyleCnt="0"/>
      <dgm:spPr/>
    </dgm:pt>
    <dgm:pt modelId="{E4F45D8B-B035-4611-BD0B-D734BFB1C2BD}" type="pres">
      <dgm:prSet presAssocID="{9925E0C5-471C-4338-AFAF-0C1E556AAFD4}" presName="horz2" presStyleCnt="0"/>
      <dgm:spPr/>
    </dgm:pt>
    <dgm:pt modelId="{6E0ADF7C-1F04-4669-9F05-0B0B0B6267C5}" type="pres">
      <dgm:prSet presAssocID="{9925E0C5-471C-4338-AFAF-0C1E556AAFD4}" presName="horzSpace2" presStyleCnt="0"/>
      <dgm:spPr/>
    </dgm:pt>
    <dgm:pt modelId="{C47A1480-8FA1-4153-B5D4-2FE932A89153}" type="pres">
      <dgm:prSet presAssocID="{9925E0C5-471C-4338-AFAF-0C1E556AAFD4}" presName="tx2" presStyleLbl="revTx" presStyleIdx="3" presStyleCnt="11"/>
      <dgm:spPr/>
      <dgm:t>
        <a:bodyPr/>
        <a:lstStyle/>
        <a:p>
          <a:endParaRPr lang="en-US"/>
        </a:p>
      </dgm:t>
    </dgm:pt>
    <dgm:pt modelId="{68FB2E41-C586-486D-BAF3-73F79B649793}" type="pres">
      <dgm:prSet presAssocID="{9925E0C5-471C-4338-AFAF-0C1E556AAFD4}" presName="vert2" presStyleCnt="0"/>
      <dgm:spPr/>
    </dgm:pt>
    <dgm:pt modelId="{5C814C12-5EEA-4979-A8EB-BCDFDFF099E3}" type="pres">
      <dgm:prSet presAssocID="{9925E0C5-471C-4338-AFAF-0C1E556AAFD4}" presName="thinLine2b" presStyleLbl="callout" presStyleIdx="2" presStyleCnt="10"/>
      <dgm:spPr/>
    </dgm:pt>
    <dgm:pt modelId="{0C161A4A-4386-45A7-8BB1-FF6D19C3E49D}" type="pres">
      <dgm:prSet presAssocID="{9925E0C5-471C-4338-AFAF-0C1E556AAFD4}" presName="vertSpace2b" presStyleCnt="0"/>
      <dgm:spPr/>
    </dgm:pt>
    <dgm:pt modelId="{8DFBFFF2-1A93-4556-8128-487941A42542}" type="pres">
      <dgm:prSet presAssocID="{3D4D997C-DE47-43E4-9581-5619F3FF185C}" presName="horz2" presStyleCnt="0"/>
      <dgm:spPr/>
    </dgm:pt>
    <dgm:pt modelId="{811B1A8B-28D4-405D-A11E-7E5168FA6AA2}" type="pres">
      <dgm:prSet presAssocID="{3D4D997C-DE47-43E4-9581-5619F3FF185C}" presName="horzSpace2" presStyleCnt="0"/>
      <dgm:spPr/>
    </dgm:pt>
    <dgm:pt modelId="{095F9929-EDF1-4EB4-852F-5AEBEF3C9554}" type="pres">
      <dgm:prSet presAssocID="{3D4D997C-DE47-43E4-9581-5619F3FF185C}" presName="tx2" presStyleLbl="revTx" presStyleIdx="4" presStyleCnt="11"/>
      <dgm:spPr/>
      <dgm:t>
        <a:bodyPr/>
        <a:lstStyle/>
        <a:p>
          <a:endParaRPr lang="en-US"/>
        </a:p>
      </dgm:t>
    </dgm:pt>
    <dgm:pt modelId="{F1440070-C7F3-40D4-BBB6-EB0A6D346C66}" type="pres">
      <dgm:prSet presAssocID="{3D4D997C-DE47-43E4-9581-5619F3FF185C}" presName="vert2" presStyleCnt="0"/>
      <dgm:spPr/>
    </dgm:pt>
    <dgm:pt modelId="{1A2674F0-9576-4C07-8897-5F2B11D15A4E}" type="pres">
      <dgm:prSet presAssocID="{3D4D997C-DE47-43E4-9581-5619F3FF185C}" presName="thinLine2b" presStyleLbl="callout" presStyleIdx="3" presStyleCnt="10"/>
      <dgm:spPr/>
    </dgm:pt>
    <dgm:pt modelId="{0A2A3FE4-3665-4DD8-BB05-1357EE7B5D01}" type="pres">
      <dgm:prSet presAssocID="{3D4D997C-DE47-43E4-9581-5619F3FF185C}" presName="vertSpace2b" presStyleCnt="0"/>
      <dgm:spPr/>
    </dgm:pt>
    <dgm:pt modelId="{FC5A71A0-F0F6-469D-B79F-CC2A95888A53}" type="pres">
      <dgm:prSet presAssocID="{4499D657-9276-44C3-964A-B1C2470A17F4}" presName="horz2" presStyleCnt="0"/>
      <dgm:spPr/>
    </dgm:pt>
    <dgm:pt modelId="{B83307F5-4C67-4AA6-A609-746D12F648B1}" type="pres">
      <dgm:prSet presAssocID="{4499D657-9276-44C3-964A-B1C2470A17F4}" presName="horzSpace2" presStyleCnt="0"/>
      <dgm:spPr/>
    </dgm:pt>
    <dgm:pt modelId="{C2DE1399-3B23-4059-B687-29A9AC045231}" type="pres">
      <dgm:prSet presAssocID="{4499D657-9276-44C3-964A-B1C2470A17F4}" presName="tx2" presStyleLbl="revTx" presStyleIdx="5" presStyleCnt="11"/>
      <dgm:spPr/>
      <dgm:t>
        <a:bodyPr/>
        <a:lstStyle/>
        <a:p>
          <a:endParaRPr lang="en-US"/>
        </a:p>
      </dgm:t>
    </dgm:pt>
    <dgm:pt modelId="{F4E03B98-C70B-4A50-B2FE-1DA94AF8D78E}" type="pres">
      <dgm:prSet presAssocID="{4499D657-9276-44C3-964A-B1C2470A17F4}" presName="vert2" presStyleCnt="0"/>
      <dgm:spPr/>
    </dgm:pt>
    <dgm:pt modelId="{3BE8CFCF-BBD7-448B-9A77-B326ECC122A4}" type="pres">
      <dgm:prSet presAssocID="{4499D657-9276-44C3-964A-B1C2470A17F4}" presName="thinLine2b" presStyleLbl="callout" presStyleIdx="4" presStyleCnt="10"/>
      <dgm:spPr/>
    </dgm:pt>
    <dgm:pt modelId="{8384A8CB-D1F5-4CFD-93D4-E13A47619E0A}" type="pres">
      <dgm:prSet presAssocID="{4499D657-9276-44C3-964A-B1C2470A17F4}" presName="vertSpace2b" presStyleCnt="0"/>
      <dgm:spPr/>
    </dgm:pt>
    <dgm:pt modelId="{5EA90221-3EEA-49B5-9D8D-BA023C84EA95}" type="pres">
      <dgm:prSet presAssocID="{C9B412C2-04EF-42F8-A4C0-4788EBCACB8E}" presName="horz2" presStyleCnt="0"/>
      <dgm:spPr/>
    </dgm:pt>
    <dgm:pt modelId="{11150BD1-F82B-41EB-B47B-408CF25B3846}" type="pres">
      <dgm:prSet presAssocID="{C9B412C2-04EF-42F8-A4C0-4788EBCACB8E}" presName="horzSpace2" presStyleCnt="0"/>
      <dgm:spPr/>
    </dgm:pt>
    <dgm:pt modelId="{70D47075-BB75-4C23-AD7F-B23725F709E9}" type="pres">
      <dgm:prSet presAssocID="{C9B412C2-04EF-42F8-A4C0-4788EBCACB8E}" presName="tx2" presStyleLbl="revTx" presStyleIdx="6" presStyleCnt="11"/>
      <dgm:spPr/>
      <dgm:t>
        <a:bodyPr/>
        <a:lstStyle/>
        <a:p>
          <a:endParaRPr lang="en-US"/>
        </a:p>
      </dgm:t>
    </dgm:pt>
    <dgm:pt modelId="{218ABC4F-5B5C-4C68-B0A5-274D33859CE1}" type="pres">
      <dgm:prSet presAssocID="{C9B412C2-04EF-42F8-A4C0-4788EBCACB8E}" presName="vert2" presStyleCnt="0"/>
      <dgm:spPr/>
    </dgm:pt>
    <dgm:pt modelId="{BF094420-854B-4E63-AFE0-6356CA7B0EA3}" type="pres">
      <dgm:prSet presAssocID="{C9B412C2-04EF-42F8-A4C0-4788EBCACB8E}" presName="thinLine2b" presStyleLbl="callout" presStyleIdx="5" presStyleCnt="10"/>
      <dgm:spPr/>
    </dgm:pt>
    <dgm:pt modelId="{1E897755-EC55-4AE5-BDC1-B18E2047C331}" type="pres">
      <dgm:prSet presAssocID="{C9B412C2-04EF-42F8-A4C0-4788EBCACB8E}" presName="vertSpace2b" presStyleCnt="0"/>
      <dgm:spPr/>
    </dgm:pt>
    <dgm:pt modelId="{AA2A7984-5B52-4894-BD9D-6212306B1CAA}" type="pres">
      <dgm:prSet presAssocID="{A6599C91-8093-4F63-856E-0662BADF0C0A}" presName="horz2" presStyleCnt="0"/>
      <dgm:spPr/>
    </dgm:pt>
    <dgm:pt modelId="{970C79F7-926D-4BAF-A58C-B3C32C4AF2C4}" type="pres">
      <dgm:prSet presAssocID="{A6599C91-8093-4F63-856E-0662BADF0C0A}" presName="horzSpace2" presStyleCnt="0"/>
      <dgm:spPr/>
    </dgm:pt>
    <dgm:pt modelId="{AFC73D92-098B-4072-8A5B-35920D07BFB7}" type="pres">
      <dgm:prSet presAssocID="{A6599C91-8093-4F63-856E-0662BADF0C0A}" presName="tx2" presStyleLbl="revTx" presStyleIdx="7" presStyleCnt="11"/>
      <dgm:spPr/>
      <dgm:t>
        <a:bodyPr/>
        <a:lstStyle/>
        <a:p>
          <a:endParaRPr lang="en-US"/>
        </a:p>
      </dgm:t>
    </dgm:pt>
    <dgm:pt modelId="{3F934ED5-0F7B-4FF5-AD4A-E4D8FCAE82E5}" type="pres">
      <dgm:prSet presAssocID="{A6599C91-8093-4F63-856E-0662BADF0C0A}" presName="vert2" presStyleCnt="0"/>
      <dgm:spPr/>
    </dgm:pt>
    <dgm:pt modelId="{D7DD47B1-EF8C-4A90-9305-469E71F11362}" type="pres">
      <dgm:prSet presAssocID="{A6599C91-8093-4F63-856E-0662BADF0C0A}" presName="thinLine2b" presStyleLbl="callout" presStyleIdx="6" presStyleCnt="10"/>
      <dgm:spPr/>
    </dgm:pt>
    <dgm:pt modelId="{E56FF206-3380-4812-9865-53783E54ECE6}" type="pres">
      <dgm:prSet presAssocID="{A6599C91-8093-4F63-856E-0662BADF0C0A}" presName="vertSpace2b" presStyleCnt="0"/>
      <dgm:spPr/>
    </dgm:pt>
    <dgm:pt modelId="{CF2902D2-4CCC-4157-8DBA-61DE951E53A0}" type="pres">
      <dgm:prSet presAssocID="{7585D4D1-14EF-4949-88C4-E04AD1EE26E3}" presName="horz2" presStyleCnt="0"/>
      <dgm:spPr/>
    </dgm:pt>
    <dgm:pt modelId="{2072AEE0-8435-4394-931B-D9A395E57DF0}" type="pres">
      <dgm:prSet presAssocID="{7585D4D1-14EF-4949-88C4-E04AD1EE26E3}" presName="horzSpace2" presStyleCnt="0"/>
      <dgm:spPr/>
    </dgm:pt>
    <dgm:pt modelId="{8C0710B5-BCB0-4E64-84D0-123594CD90BD}" type="pres">
      <dgm:prSet presAssocID="{7585D4D1-14EF-4949-88C4-E04AD1EE26E3}" presName="tx2" presStyleLbl="revTx" presStyleIdx="8" presStyleCnt="11"/>
      <dgm:spPr/>
      <dgm:t>
        <a:bodyPr/>
        <a:lstStyle/>
        <a:p>
          <a:endParaRPr lang="en-US"/>
        </a:p>
      </dgm:t>
    </dgm:pt>
    <dgm:pt modelId="{3F8E0355-3C70-4A95-B79E-E338A2C0883F}" type="pres">
      <dgm:prSet presAssocID="{7585D4D1-14EF-4949-88C4-E04AD1EE26E3}" presName="vert2" presStyleCnt="0"/>
      <dgm:spPr/>
    </dgm:pt>
    <dgm:pt modelId="{56753942-E6B1-4561-83D1-67CAFEED6A13}" type="pres">
      <dgm:prSet presAssocID="{7585D4D1-14EF-4949-88C4-E04AD1EE26E3}" presName="thinLine2b" presStyleLbl="callout" presStyleIdx="7" presStyleCnt="10"/>
      <dgm:spPr/>
    </dgm:pt>
    <dgm:pt modelId="{228C2721-66DA-43DC-8FAD-4395CC5FAB27}" type="pres">
      <dgm:prSet presAssocID="{7585D4D1-14EF-4949-88C4-E04AD1EE26E3}" presName="vertSpace2b" presStyleCnt="0"/>
      <dgm:spPr/>
    </dgm:pt>
    <dgm:pt modelId="{E61C7244-24DC-4248-B471-D03A50ED3448}" type="pres">
      <dgm:prSet presAssocID="{B1A98C85-1B57-4A07-AC48-995AF1DA9095}" presName="horz2" presStyleCnt="0"/>
      <dgm:spPr/>
    </dgm:pt>
    <dgm:pt modelId="{42EA5198-1BE5-45F7-ADE3-88146904670E}" type="pres">
      <dgm:prSet presAssocID="{B1A98C85-1B57-4A07-AC48-995AF1DA9095}" presName="horzSpace2" presStyleCnt="0"/>
      <dgm:spPr/>
    </dgm:pt>
    <dgm:pt modelId="{520699EE-F33B-4B65-997A-BBE817A6CAB5}" type="pres">
      <dgm:prSet presAssocID="{B1A98C85-1B57-4A07-AC48-995AF1DA9095}" presName="tx2" presStyleLbl="revTx" presStyleIdx="9" presStyleCnt="11"/>
      <dgm:spPr/>
      <dgm:t>
        <a:bodyPr/>
        <a:lstStyle/>
        <a:p>
          <a:endParaRPr lang="en-US"/>
        </a:p>
      </dgm:t>
    </dgm:pt>
    <dgm:pt modelId="{22EA112B-79E2-4143-A255-6DA37BE888F1}" type="pres">
      <dgm:prSet presAssocID="{B1A98C85-1B57-4A07-AC48-995AF1DA9095}" presName="vert2" presStyleCnt="0"/>
      <dgm:spPr/>
    </dgm:pt>
    <dgm:pt modelId="{78B59742-A208-4A8C-BE16-C317AECFF9DE}" type="pres">
      <dgm:prSet presAssocID="{B1A98C85-1B57-4A07-AC48-995AF1DA9095}" presName="thinLine2b" presStyleLbl="callout" presStyleIdx="8" presStyleCnt="10"/>
      <dgm:spPr/>
    </dgm:pt>
    <dgm:pt modelId="{472A5D3C-2D59-4AA3-95D8-3ECAD122A7AE}" type="pres">
      <dgm:prSet presAssocID="{B1A98C85-1B57-4A07-AC48-995AF1DA9095}" presName="vertSpace2b" presStyleCnt="0"/>
      <dgm:spPr/>
    </dgm:pt>
    <dgm:pt modelId="{15DCEB48-C0A6-41A2-AC94-78E26057FA5E}" type="pres">
      <dgm:prSet presAssocID="{080C8D30-8AFE-4620-A431-303BC8CBE2F5}" presName="horz2" presStyleCnt="0"/>
      <dgm:spPr/>
    </dgm:pt>
    <dgm:pt modelId="{76218FB5-FB41-4CE9-B89E-279006CD2263}" type="pres">
      <dgm:prSet presAssocID="{080C8D30-8AFE-4620-A431-303BC8CBE2F5}" presName="horzSpace2" presStyleCnt="0"/>
      <dgm:spPr/>
    </dgm:pt>
    <dgm:pt modelId="{DC31C06B-ABF9-4855-B13F-6F1A3B46E7A9}" type="pres">
      <dgm:prSet presAssocID="{080C8D30-8AFE-4620-A431-303BC8CBE2F5}" presName="tx2" presStyleLbl="revTx" presStyleIdx="10" presStyleCnt="11"/>
      <dgm:spPr/>
      <dgm:t>
        <a:bodyPr/>
        <a:lstStyle/>
        <a:p>
          <a:endParaRPr lang="en-US"/>
        </a:p>
      </dgm:t>
    </dgm:pt>
    <dgm:pt modelId="{995F4DE1-68C5-4CF6-BEBC-5FEBF51B7520}" type="pres">
      <dgm:prSet presAssocID="{080C8D30-8AFE-4620-A431-303BC8CBE2F5}" presName="vert2" presStyleCnt="0"/>
      <dgm:spPr/>
    </dgm:pt>
    <dgm:pt modelId="{AF718285-8E1C-4030-878C-DCDC1AA5DE83}" type="pres">
      <dgm:prSet presAssocID="{080C8D30-8AFE-4620-A431-303BC8CBE2F5}" presName="thinLine2b" presStyleLbl="callout" presStyleIdx="9" presStyleCnt="10"/>
      <dgm:spPr/>
    </dgm:pt>
    <dgm:pt modelId="{7C7D620A-02E0-4F86-B856-B72DFCA04733}" type="pres">
      <dgm:prSet presAssocID="{080C8D30-8AFE-4620-A431-303BC8CBE2F5}" presName="vertSpace2b" presStyleCnt="0"/>
      <dgm:spPr/>
    </dgm:pt>
  </dgm:ptLst>
  <dgm:cxnLst>
    <dgm:cxn modelId="{FE6A9EE1-AB76-410A-8B0A-56D52DD784C4}" srcId="{D826D5FC-044C-4058-86C4-E9B13483D1D7}" destId="{080C8D30-8AFE-4620-A431-303BC8CBE2F5}" srcOrd="9" destOrd="0" parTransId="{74770448-A18E-437D-9BD5-4C0AC39D7BDC}" sibTransId="{EA31753B-A526-434A-BC82-A966C034B3DD}"/>
    <dgm:cxn modelId="{AA00456F-A70F-4331-A072-3321692ECF22}" srcId="{D826D5FC-044C-4058-86C4-E9B13483D1D7}" destId="{3D4D997C-DE47-43E4-9581-5619F3FF185C}" srcOrd="3" destOrd="0" parTransId="{628367CE-AA01-4D28-9C46-EC0A0AD05405}" sibTransId="{7555EF21-43EC-40D0-89B3-8C4308B8EE11}"/>
    <dgm:cxn modelId="{F6350326-AA3A-47DD-962A-9B4201EE70A6}" type="presOf" srcId="{4499D657-9276-44C3-964A-B1C2470A17F4}" destId="{C2DE1399-3B23-4059-B687-29A9AC045231}" srcOrd="0" destOrd="0" presId="urn:microsoft.com/office/officeart/2008/layout/LinedList"/>
    <dgm:cxn modelId="{358889D2-1EAF-4358-BAED-2C1A161AB63B}" srcId="{D826D5FC-044C-4058-86C4-E9B13483D1D7}" destId="{4499D657-9276-44C3-964A-B1C2470A17F4}" srcOrd="4" destOrd="0" parTransId="{D05EE03D-24DC-4FC1-A7CC-E5BE034DE106}" sibTransId="{B749183F-6F8A-4B08-B266-CDDA275473E5}"/>
    <dgm:cxn modelId="{B3142F2F-B21A-4F8F-A1CA-CF5BCA0378A0}" srcId="{D826D5FC-044C-4058-86C4-E9B13483D1D7}" destId="{B1A98C85-1B57-4A07-AC48-995AF1DA9095}" srcOrd="8" destOrd="0" parTransId="{BB1B52B6-7F63-4405-94A8-4186237CE1E8}" sibTransId="{825506D7-3F61-41B5-B4AF-F5D1F877ABE5}"/>
    <dgm:cxn modelId="{56AB6AF6-2BD0-4141-946F-F7ADBE8CC3F0}" type="presOf" srcId="{5E505497-5028-4914-9684-B5257D41DA01}" destId="{AB636003-664E-443F-AF3C-9ABF1CE1C3B3}" srcOrd="0" destOrd="0" presId="urn:microsoft.com/office/officeart/2008/layout/LinedList"/>
    <dgm:cxn modelId="{7C9850AF-6689-49D9-855F-BDCDB19EA30F}" srcId="{D826D5FC-044C-4058-86C4-E9B13483D1D7}" destId="{A6599C91-8093-4F63-856E-0662BADF0C0A}" srcOrd="6" destOrd="0" parTransId="{02428EFA-DDDD-4BCD-BD9E-F50247CA6B54}" sibTransId="{D3DE271A-5773-40CD-ACA6-1D5ABF74DCE7}"/>
    <dgm:cxn modelId="{ABF829F9-DCDF-47CD-AC0D-6FAD4734A246}" type="presOf" srcId="{8B060BEB-5DFE-455F-9F80-D4C4BE73F67F}" destId="{BEDEF14F-6339-44B4-AE23-BE791BFACE21}" srcOrd="0" destOrd="0" presId="urn:microsoft.com/office/officeart/2008/layout/LinedList"/>
    <dgm:cxn modelId="{C7E9D240-F067-4EC9-A7BD-6F92A0BBBFEB}" srcId="{D826D5FC-044C-4058-86C4-E9B13483D1D7}" destId="{8B060BEB-5DFE-455F-9F80-D4C4BE73F67F}" srcOrd="0" destOrd="0" parTransId="{E7FE8FE4-643D-4842-A1F2-1450A789ADA0}" sibTransId="{BB711621-5713-4775-B01B-A9D9C1597EF1}"/>
    <dgm:cxn modelId="{EB5F7B85-B2E3-43CA-8E21-43B7095B0FAD}" type="presOf" srcId="{7585D4D1-14EF-4949-88C4-E04AD1EE26E3}" destId="{8C0710B5-BCB0-4E64-84D0-123594CD90BD}" srcOrd="0" destOrd="0" presId="urn:microsoft.com/office/officeart/2008/layout/LinedList"/>
    <dgm:cxn modelId="{2D8A6C98-1D58-4A8C-A86C-AA80BF66D3D0}" type="presOf" srcId="{9925E0C5-471C-4338-AFAF-0C1E556AAFD4}" destId="{C47A1480-8FA1-4153-B5D4-2FE932A89153}" srcOrd="0" destOrd="0" presId="urn:microsoft.com/office/officeart/2008/layout/LinedList"/>
    <dgm:cxn modelId="{9F8EDC55-B9A0-4B1C-89F1-54814DCE7FE2}" srcId="{D826D5FC-044C-4058-86C4-E9B13483D1D7}" destId="{5E505497-5028-4914-9684-B5257D41DA01}" srcOrd="1" destOrd="0" parTransId="{2FE78829-DF99-4089-9689-9813F50259A2}" sibTransId="{66E88D6D-E3E6-4F53-8A34-AD9FB366537A}"/>
    <dgm:cxn modelId="{20072199-4E18-4AC0-980D-54490DCCCF0F}" type="presOf" srcId="{B1A98C85-1B57-4A07-AC48-995AF1DA9095}" destId="{520699EE-F33B-4B65-997A-BBE817A6CAB5}" srcOrd="0" destOrd="0" presId="urn:microsoft.com/office/officeart/2008/layout/LinedList"/>
    <dgm:cxn modelId="{CCD7B8A7-615C-4DE4-8EBC-9FFE841E7352}" srcId="{D826D5FC-044C-4058-86C4-E9B13483D1D7}" destId="{C9B412C2-04EF-42F8-A4C0-4788EBCACB8E}" srcOrd="5" destOrd="0" parTransId="{A9BA04B3-6A78-42A1-AA0D-C44F0A04B61D}" sibTransId="{6B51D820-40E6-4AF3-8BC8-BB9108A66D80}"/>
    <dgm:cxn modelId="{C436BB32-F89C-425C-ABFB-2713095BC949}" type="presOf" srcId="{D826D5FC-044C-4058-86C4-E9B13483D1D7}" destId="{2C14B8B6-229D-451B-B69A-02BFD25BFB05}" srcOrd="0" destOrd="0" presId="urn:microsoft.com/office/officeart/2008/layout/LinedList"/>
    <dgm:cxn modelId="{44C5CD92-91C4-4A37-9394-C864C51792A9}" srcId="{D826D5FC-044C-4058-86C4-E9B13483D1D7}" destId="{9925E0C5-471C-4338-AFAF-0C1E556AAFD4}" srcOrd="2" destOrd="0" parTransId="{C7DF24C3-36E2-4676-A1A6-44D8EAAFD212}" sibTransId="{5CB410C0-CBC6-4085-9EF6-46DA7EC686AF}"/>
    <dgm:cxn modelId="{D3C6641C-1292-4299-89CE-6E7BAE5C81AC}" type="presOf" srcId="{A6599C91-8093-4F63-856E-0662BADF0C0A}" destId="{AFC73D92-098B-4072-8A5B-35920D07BFB7}" srcOrd="0" destOrd="0" presId="urn:microsoft.com/office/officeart/2008/layout/LinedList"/>
    <dgm:cxn modelId="{57431C43-0B88-4E72-8B1E-3BE8153E03A2}" type="presOf" srcId="{080C8D30-8AFE-4620-A431-303BC8CBE2F5}" destId="{DC31C06B-ABF9-4855-B13F-6F1A3B46E7A9}" srcOrd="0" destOrd="0" presId="urn:microsoft.com/office/officeart/2008/layout/LinedList"/>
    <dgm:cxn modelId="{B07C3E2A-4732-4C4E-ADE3-D8AF0E4D3627}" type="presOf" srcId="{25C742F3-0252-4CC1-8519-BFDB21097928}" destId="{E8FCFF10-F140-49EF-9353-929CDE1DCB61}" srcOrd="0" destOrd="0" presId="urn:microsoft.com/office/officeart/2008/layout/LinedList"/>
    <dgm:cxn modelId="{3EF1759E-2A3E-4A91-A1FF-EC3E160D5839}" type="presOf" srcId="{3D4D997C-DE47-43E4-9581-5619F3FF185C}" destId="{095F9929-EDF1-4EB4-852F-5AEBEF3C9554}" srcOrd="0" destOrd="0" presId="urn:microsoft.com/office/officeart/2008/layout/LinedList"/>
    <dgm:cxn modelId="{1B5E533D-606E-44BE-AD43-9D164F2B5B1D}" srcId="{D826D5FC-044C-4058-86C4-E9B13483D1D7}" destId="{7585D4D1-14EF-4949-88C4-E04AD1EE26E3}" srcOrd="7" destOrd="0" parTransId="{E45679C8-05E1-4C6B-B1C5-80E99C6F7398}" sibTransId="{30E136EA-6AED-4D1B-AD65-4DDC642BB342}"/>
    <dgm:cxn modelId="{D9C7961D-EE23-4D79-A229-894B88083728}" type="presOf" srcId="{C9B412C2-04EF-42F8-A4C0-4788EBCACB8E}" destId="{70D47075-BB75-4C23-AD7F-B23725F709E9}" srcOrd="0" destOrd="0" presId="urn:microsoft.com/office/officeart/2008/layout/LinedList"/>
    <dgm:cxn modelId="{4D3BD6C0-5102-4602-A2B7-1CF9639AF400}" srcId="{25C742F3-0252-4CC1-8519-BFDB21097928}" destId="{D826D5FC-044C-4058-86C4-E9B13483D1D7}" srcOrd="0" destOrd="0" parTransId="{0227E374-5976-4BC5-AFB4-26AD26C6E818}" sibTransId="{EE90CD3E-DB41-4129-BE6E-0CB6C9262710}"/>
    <dgm:cxn modelId="{287A39AE-1C04-44F2-986D-343E4F330DED}" type="presParOf" srcId="{E8FCFF10-F140-49EF-9353-929CDE1DCB61}" destId="{1BC50EE3-420D-4B5E-B9F0-D1F7A5423A8F}" srcOrd="0" destOrd="0" presId="urn:microsoft.com/office/officeart/2008/layout/LinedList"/>
    <dgm:cxn modelId="{5AB92F84-2C7D-4591-BADD-8D1774C312B7}" type="presParOf" srcId="{E8FCFF10-F140-49EF-9353-929CDE1DCB61}" destId="{7AC2A825-2464-40F8-BB6F-5BF52E166469}" srcOrd="1" destOrd="0" presId="urn:microsoft.com/office/officeart/2008/layout/LinedList"/>
    <dgm:cxn modelId="{DEFF0E2B-0859-4FE1-96E5-07A59FAE12ED}" type="presParOf" srcId="{7AC2A825-2464-40F8-BB6F-5BF52E166469}" destId="{2C14B8B6-229D-451B-B69A-02BFD25BFB05}" srcOrd="0" destOrd="0" presId="urn:microsoft.com/office/officeart/2008/layout/LinedList"/>
    <dgm:cxn modelId="{5B051634-9FB8-48E6-A8A6-D90F414582CB}" type="presParOf" srcId="{7AC2A825-2464-40F8-BB6F-5BF52E166469}" destId="{CBE0E83B-9A4D-4374-AA84-C78369AC229B}" srcOrd="1" destOrd="0" presId="urn:microsoft.com/office/officeart/2008/layout/LinedList"/>
    <dgm:cxn modelId="{0DE2237F-CA0B-467D-8829-9A9054B3487C}" type="presParOf" srcId="{CBE0E83B-9A4D-4374-AA84-C78369AC229B}" destId="{04D7C619-B5B5-485A-A9EA-4CB43F6C626E}" srcOrd="0" destOrd="0" presId="urn:microsoft.com/office/officeart/2008/layout/LinedList"/>
    <dgm:cxn modelId="{A03B5660-FF1F-423B-9D56-CF3A41888029}" type="presParOf" srcId="{CBE0E83B-9A4D-4374-AA84-C78369AC229B}" destId="{5D880346-7011-4ED1-8A3E-6CC7A40E8CCC}" srcOrd="1" destOrd="0" presId="urn:microsoft.com/office/officeart/2008/layout/LinedList"/>
    <dgm:cxn modelId="{FADBA2A3-E7C9-4397-BFCE-76B8DCBBDFB0}" type="presParOf" srcId="{5D880346-7011-4ED1-8A3E-6CC7A40E8CCC}" destId="{B1743859-1D6A-445F-A2E3-DE1E51D86D77}" srcOrd="0" destOrd="0" presId="urn:microsoft.com/office/officeart/2008/layout/LinedList"/>
    <dgm:cxn modelId="{3AF83029-9580-4177-BDA0-B5EACB979ACC}" type="presParOf" srcId="{5D880346-7011-4ED1-8A3E-6CC7A40E8CCC}" destId="{BEDEF14F-6339-44B4-AE23-BE791BFACE21}" srcOrd="1" destOrd="0" presId="urn:microsoft.com/office/officeart/2008/layout/LinedList"/>
    <dgm:cxn modelId="{AF6B687A-7E51-4675-9B39-A49C4D54BF22}" type="presParOf" srcId="{5D880346-7011-4ED1-8A3E-6CC7A40E8CCC}" destId="{F9A182C8-1D5A-4DA8-8DC1-F953CCF5D76B}" srcOrd="2" destOrd="0" presId="urn:microsoft.com/office/officeart/2008/layout/LinedList"/>
    <dgm:cxn modelId="{5F7D5C94-5823-4F8D-AC49-519725B8DFF5}" type="presParOf" srcId="{CBE0E83B-9A4D-4374-AA84-C78369AC229B}" destId="{7E44BD57-7ABA-4270-947B-6CA1AA1CFC75}" srcOrd="2" destOrd="0" presId="urn:microsoft.com/office/officeart/2008/layout/LinedList"/>
    <dgm:cxn modelId="{F77FDE0C-B2DF-49C0-8EE4-A54EAE0F12EC}" type="presParOf" srcId="{CBE0E83B-9A4D-4374-AA84-C78369AC229B}" destId="{CDE1DF5B-3BB5-45CA-989F-30426D704073}" srcOrd="3" destOrd="0" presId="urn:microsoft.com/office/officeart/2008/layout/LinedList"/>
    <dgm:cxn modelId="{2935F0AE-9CCF-46C7-8DDF-1036CDFD6E5B}" type="presParOf" srcId="{CBE0E83B-9A4D-4374-AA84-C78369AC229B}" destId="{E6C4B759-86C4-4A84-A75F-5BDF71147129}" srcOrd="4" destOrd="0" presId="urn:microsoft.com/office/officeart/2008/layout/LinedList"/>
    <dgm:cxn modelId="{FA1254FB-4B16-4F9F-811C-A10D7CC8DA40}" type="presParOf" srcId="{E6C4B759-86C4-4A84-A75F-5BDF71147129}" destId="{3B35D5A2-4A9F-4B78-AF73-C2B6267793F0}" srcOrd="0" destOrd="0" presId="urn:microsoft.com/office/officeart/2008/layout/LinedList"/>
    <dgm:cxn modelId="{7B31229F-989B-4A51-8FAA-C5862074EDD0}" type="presParOf" srcId="{E6C4B759-86C4-4A84-A75F-5BDF71147129}" destId="{AB636003-664E-443F-AF3C-9ABF1CE1C3B3}" srcOrd="1" destOrd="0" presId="urn:microsoft.com/office/officeart/2008/layout/LinedList"/>
    <dgm:cxn modelId="{36CD29AC-2414-4D39-B3C0-D73C90173507}" type="presParOf" srcId="{E6C4B759-86C4-4A84-A75F-5BDF71147129}" destId="{030497CD-DB36-4C5A-B47B-EDF416D0E6DA}" srcOrd="2" destOrd="0" presId="urn:microsoft.com/office/officeart/2008/layout/LinedList"/>
    <dgm:cxn modelId="{D906BFE1-F59C-49CD-B4E3-471E8B5E02C7}" type="presParOf" srcId="{CBE0E83B-9A4D-4374-AA84-C78369AC229B}" destId="{D46002DE-EFA8-4A58-9D1D-F58690580F73}" srcOrd="5" destOrd="0" presId="urn:microsoft.com/office/officeart/2008/layout/LinedList"/>
    <dgm:cxn modelId="{B46D4FE1-5554-4EBD-AC96-4EF19ABA8ECB}" type="presParOf" srcId="{CBE0E83B-9A4D-4374-AA84-C78369AC229B}" destId="{722C407F-DA07-4C18-B561-72576646E207}" srcOrd="6" destOrd="0" presId="urn:microsoft.com/office/officeart/2008/layout/LinedList"/>
    <dgm:cxn modelId="{7FF509BE-E80F-4436-B2A0-779A95687D85}" type="presParOf" srcId="{CBE0E83B-9A4D-4374-AA84-C78369AC229B}" destId="{E4F45D8B-B035-4611-BD0B-D734BFB1C2BD}" srcOrd="7" destOrd="0" presId="urn:microsoft.com/office/officeart/2008/layout/LinedList"/>
    <dgm:cxn modelId="{97BA1F30-0F93-427E-9E0D-BC31181EB962}" type="presParOf" srcId="{E4F45D8B-B035-4611-BD0B-D734BFB1C2BD}" destId="{6E0ADF7C-1F04-4669-9F05-0B0B0B6267C5}" srcOrd="0" destOrd="0" presId="urn:microsoft.com/office/officeart/2008/layout/LinedList"/>
    <dgm:cxn modelId="{F25BE07B-76CD-4E0D-A20C-2F5ACD9DFACD}" type="presParOf" srcId="{E4F45D8B-B035-4611-BD0B-D734BFB1C2BD}" destId="{C47A1480-8FA1-4153-B5D4-2FE932A89153}" srcOrd="1" destOrd="0" presId="urn:microsoft.com/office/officeart/2008/layout/LinedList"/>
    <dgm:cxn modelId="{DF191D22-1F35-4A89-AFE1-23B2595836AB}" type="presParOf" srcId="{E4F45D8B-B035-4611-BD0B-D734BFB1C2BD}" destId="{68FB2E41-C586-486D-BAF3-73F79B649793}" srcOrd="2" destOrd="0" presId="urn:microsoft.com/office/officeart/2008/layout/LinedList"/>
    <dgm:cxn modelId="{50CBDB98-C5FE-4D9D-B7ED-C62371FC7C3C}" type="presParOf" srcId="{CBE0E83B-9A4D-4374-AA84-C78369AC229B}" destId="{5C814C12-5EEA-4979-A8EB-BCDFDFF099E3}" srcOrd="8" destOrd="0" presId="urn:microsoft.com/office/officeart/2008/layout/LinedList"/>
    <dgm:cxn modelId="{0B81CC0C-CD39-451F-89BF-394EA456142C}" type="presParOf" srcId="{CBE0E83B-9A4D-4374-AA84-C78369AC229B}" destId="{0C161A4A-4386-45A7-8BB1-FF6D19C3E49D}" srcOrd="9" destOrd="0" presId="urn:microsoft.com/office/officeart/2008/layout/LinedList"/>
    <dgm:cxn modelId="{82B0CCE6-FCB7-468F-B669-338849360647}" type="presParOf" srcId="{CBE0E83B-9A4D-4374-AA84-C78369AC229B}" destId="{8DFBFFF2-1A93-4556-8128-487941A42542}" srcOrd="10" destOrd="0" presId="urn:microsoft.com/office/officeart/2008/layout/LinedList"/>
    <dgm:cxn modelId="{4B843713-F0B0-4FDC-9ACF-7CE274F08D94}" type="presParOf" srcId="{8DFBFFF2-1A93-4556-8128-487941A42542}" destId="{811B1A8B-28D4-405D-A11E-7E5168FA6AA2}" srcOrd="0" destOrd="0" presId="urn:microsoft.com/office/officeart/2008/layout/LinedList"/>
    <dgm:cxn modelId="{D22F54D5-6725-476D-B8F0-C4A9A77D2551}" type="presParOf" srcId="{8DFBFFF2-1A93-4556-8128-487941A42542}" destId="{095F9929-EDF1-4EB4-852F-5AEBEF3C9554}" srcOrd="1" destOrd="0" presId="urn:microsoft.com/office/officeart/2008/layout/LinedList"/>
    <dgm:cxn modelId="{15B31526-406F-47D2-9765-7112CBEC6BF9}" type="presParOf" srcId="{8DFBFFF2-1A93-4556-8128-487941A42542}" destId="{F1440070-C7F3-40D4-BBB6-EB0A6D346C66}" srcOrd="2" destOrd="0" presId="urn:microsoft.com/office/officeart/2008/layout/LinedList"/>
    <dgm:cxn modelId="{EE34B7EF-E687-40E2-AC56-1CFA480FF083}" type="presParOf" srcId="{CBE0E83B-9A4D-4374-AA84-C78369AC229B}" destId="{1A2674F0-9576-4C07-8897-5F2B11D15A4E}" srcOrd="11" destOrd="0" presId="urn:microsoft.com/office/officeart/2008/layout/LinedList"/>
    <dgm:cxn modelId="{299D352D-3DEB-44F4-AD80-92645098A4D4}" type="presParOf" srcId="{CBE0E83B-9A4D-4374-AA84-C78369AC229B}" destId="{0A2A3FE4-3665-4DD8-BB05-1357EE7B5D01}" srcOrd="12" destOrd="0" presId="urn:microsoft.com/office/officeart/2008/layout/LinedList"/>
    <dgm:cxn modelId="{2517513B-0AF3-46C3-847C-6156A5D69989}" type="presParOf" srcId="{CBE0E83B-9A4D-4374-AA84-C78369AC229B}" destId="{FC5A71A0-F0F6-469D-B79F-CC2A95888A53}" srcOrd="13" destOrd="0" presId="urn:microsoft.com/office/officeart/2008/layout/LinedList"/>
    <dgm:cxn modelId="{394E3C08-55B9-4DF1-B4B4-D9CE29EBB322}" type="presParOf" srcId="{FC5A71A0-F0F6-469D-B79F-CC2A95888A53}" destId="{B83307F5-4C67-4AA6-A609-746D12F648B1}" srcOrd="0" destOrd="0" presId="urn:microsoft.com/office/officeart/2008/layout/LinedList"/>
    <dgm:cxn modelId="{70B19960-5B64-4665-867C-BCA3034E2057}" type="presParOf" srcId="{FC5A71A0-F0F6-469D-B79F-CC2A95888A53}" destId="{C2DE1399-3B23-4059-B687-29A9AC045231}" srcOrd="1" destOrd="0" presId="urn:microsoft.com/office/officeart/2008/layout/LinedList"/>
    <dgm:cxn modelId="{F57B7106-0051-474B-B6CC-8FDA72458DF0}" type="presParOf" srcId="{FC5A71A0-F0F6-469D-B79F-CC2A95888A53}" destId="{F4E03B98-C70B-4A50-B2FE-1DA94AF8D78E}" srcOrd="2" destOrd="0" presId="urn:microsoft.com/office/officeart/2008/layout/LinedList"/>
    <dgm:cxn modelId="{D7FBE1C1-A66F-4A2F-8CDE-98DCFB5D28AB}" type="presParOf" srcId="{CBE0E83B-9A4D-4374-AA84-C78369AC229B}" destId="{3BE8CFCF-BBD7-448B-9A77-B326ECC122A4}" srcOrd="14" destOrd="0" presId="urn:microsoft.com/office/officeart/2008/layout/LinedList"/>
    <dgm:cxn modelId="{6D615442-99F3-4695-AED3-E76572C3213E}" type="presParOf" srcId="{CBE0E83B-9A4D-4374-AA84-C78369AC229B}" destId="{8384A8CB-D1F5-4CFD-93D4-E13A47619E0A}" srcOrd="15" destOrd="0" presId="urn:microsoft.com/office/officeart/2008/layout/LinedList"/>
    <dgm:cxn modelId="{5EFCA9C5-C5D2-4BB7-8DDA-2ED8A8585662}" type="presParOf" srcId="{CBE0E83B-9A4D-4374-AA84-C78369AC229B}" destId="{5EA90221-3EEA-49B5-9D8D-BA023C84EA95}" srcOrd="16" destOrd="0" presId="urn:microsoft.com/office/officeart/2008/layout/LinedList"/>
    <dgm:cxn modelId="{1B9D1197-531E-4C96-9C47-2C594DBA49F7}" type="presParOf" srcId="{5EA90221-3EEA-49B5-9D8D-BA023C84EA95}" destId="{11150BD1-F82B-41EB-B47B-408CF25B3846}" srcOrd="0" destOrd="0" presId="urn:microsoft.com/office/officeart/2008/layout/LinedList"/>
    <dgm:cxn modelId="{3E1C2912-190B-42F7-9ED2-2E8FF684AE1A}" type="presParOf" srcId="{5EA90221-3EEA-49B5-9D8D-BA023C84EA95}" destId="{70D47075-BB75-4C23-AD7F-B23725F709E9}" srcOrd="1" destOrd="0" presId="urn:microsoft.com/office/officeart/2008/layout/LinedList"/>
    <dgm:cxn modelId="{2B8F7D7E-046B-483D-8D50-375ED3247E46}" type="presParOf" srcId="{5EA90221-3EEA-49B5-9D8D-BA023C84EA95}" destId="{218ABC4F-5B5C-4C68-B0A5-274D33859CE1}" srcOrd="2" destOrd="0" presId="urn:microsoft.com/office/officeart/2008/layout/LinedList"/>
    <dgm:cxn modelId="{0A18268E-CCBC-4F86-9C57-4FC6E8F347AB}" type="presParOf" srcId="{CBE0E83B-9A4D-4374-AA84-C78369AC229B}" destId="{BF094420-854B-4E63-AFE0-6356CA7B0EA3}" srcOrd="17" destOrd="0" presId="urn:microsoft.com/office/officeart/2008/layout/LinedList"/>
    <dgm:cxn modelId="{8B95402D-40F6-4BBB-909B-72DC66E9227B}" type="presParOf" srcId="{CBE0E83B-9A4D-4374-AA84-C78369AC229B}" destId="{1E897755-EC55-4AE5-BDC1-B18E2047C331}" srcOrd="18" destOrd="0" presId="urn:microsoft.com/office/officeart/2008/layout/LinedList"/>
    <dgm:cxn modelId="{C6B1A150-3B74-4C72-8B42-342244A3A0F9}" type="presParOf" srcId="{CBE0E83B-9A4D-4374-AA84-C78369AC229B}" destId="{AA2A7984-5B52-4894-BD9D-6212306B1CAA}" srcOrd="19" destOrd="0" presId="urn:microsoft.com/office/officeart/2008/layout/LinedList"/>
    <dgm:cxn modelId="{4CA9A84A-C39B-4CBB-ADD3-D30FFB045372}" type="presParOf" srcId="{AA2A7984-5B52-4894-BD9D-6212306B1CAA}" destId="{970C79F7-926D-4BAF-A58C-B3C32C4AF2C4}" srcOrd="0" destOrd="0" presId="urn:microsoft.com/office/officeart/2008/layout/LinedList"/>
    <dgm:cxn modelId="{1AE751FD-2E59-45A1-B2CF-FB62AEA3A1EB}" type="presParOf" srcId="{AA2A7984-5B52-4894-BD9D-6212306B1CAA}" destId="{AFC73D92-098B-4072-8A5B-35920D07BFB7}" srcOrd="1" destOrd="0" presId="urn:microsoft.com/office/officeart/2008/layout/LinedList"/>
    <dgm:cxn modelId="{8B7BA345-AF91-46CB-8C91-F8FD2A569B80}" type="presParOf" srcId="{AA2A7984-5B52-4894-BD9D-6212306B1CAA}" destId="{3F934ED5-0F7B-4FF5-AD4A-E4D8FCAE82E5}" srcOrd="2" destOrd="0" presId="urn:microsoft.com/office/officeart/2008/layout/LinedList"/>
    <dgm:cxn modelId="{C01F29D7-0730-4BB7-83C3-233613F1E2DA}" type="presParOf" srcId="{CBE0E83B-9A4D-4374-AA84-C78369AC229B}" destId="{D7DD47B1-EF8C-4A90-9305-469E71F11362}" srcOrd="20" destOrd="0" presId="urn:microsoft.com/office/officeart/2008/layout/LinedList"/>
    <dgm:cxn modelId="{3AA11B5B-FFC7-467F-80F7-CB9306A6AAA0}" type="presParOf" srcId="{CBE0E83B-9A4D-4374-AA84-C78369AC229B}" destId="{E56FF206-3380-4812-9865-53783E54ECE6}" srcOrd="21" destOrd="0" presId="urn:microsoft.com/office/officeart/2008/layout/LinedList"/>
    <dgm:cxn modelId="{B7858DFC-A05B-4670-8CCC-C913459EA21F}" type="presParOf" srcId="{CBE0E83B-9A4D-4374-AA84-C78369AC229B}" destId="{CF2902D2-4CCC-4157-8DBA-61DE951E53A0}" srcOrd="22" destOrd="0" presId="urn:microsoft.com/office/officeart/2008/layout/LinedList"/>
    <dgm:cxn modelId="{D4D342DA-7DA0-4ECA-B0A1-C2E3FA1B5B28}" type="presParOf" srcId="{CF2902D2-4CCC-4157-8DBA-61DE951E53A0}" destId="{2072AEE0-8435-4394-931B-D9A395E57DF0}" srcOrd="0" destOrd="0" presId="urn:microsoft.com/office/officeart/2008/layout/LinedList"/>
    <dgm:cxn modelId="{482CC66F-D8AD-4E86-BB9C-019DC47F9751}" type="presParOf" srcId="{CF2902D2-4CCC-4157-8DBA-61DE951E53A0}" destId="{8C0710B5-BCB0-4E64-84D0-123594CD90BD}" srcOrd="1" destOrd="0" presId="urn:microsoft.com/office/officeart/2008/layout/LinedList"/>
    <dgm:cxn modelId="{8CA0DD09-C2B6-4097-B6D5-E9C34F296972}" type="presParOf" srcId="{CF2902D2-4CCC-4157-8DBA-61DE951E53A0}" destId="{3F8E0355-3C70-4A95-B79E-E338A2C0883F}" srcOrd="2" destOrd="0" presId="urn:microsoft.com/office/officeart/2008/layout/LinedList"/>
    <dgm:cxn modelId="{0A1460BD-F996-45A2-8F5A-FD9E4D3024DC}" type="presParOf" srcId="{CBE0E83B-9A4D-4374-AA84-C78369AC229B}" destId="{56753942-E6B1-4561-83D1-67CAFEED6A13}" srcOrd="23" destOrd="0" presId="urn:microsoft.com/office/officeart/2008/layout/LinedList"/>
    <dgm:cxn modelId="{7A9969B4-B876-4037-890D-9B672245037F}" type="presParOf" srcId="{CBE0E83B-9A4D-4374-AA84-C78369AC229B}" destId="{228C2721-66DA-43DC-8FAD-4395CC5FAB27}" srcOrd="24" destOrd="0" presId="urn:microsoft.com/office/officeart/2008/layout/LinedList"/>
    <dgm:cxn modelId="{25DF39C4-CD8A-484B-BF6B-D30F6D1894B7}" type="presParOf" srcId="{CBE0E83B-9A4D-4374-AA84-C78369AC229B}" destId="{E61C7244-24DC-4248-B471-D03A50ED3448}" srcOrd="25" destOrd="0" presId="urn:microsoft.com/office/officeart/2008/layout/LinedList"/>
    <dgm:cxn modelId="{FC13CFF5-49D2-4B47-B2A6-162596C4363E}" type="presParOf" srcId="{E61C7244-24DC-4248-B471-D03A50ED3448}" destId="{42EA5198-1BE5-45F7-ADE3-88146904670E}" srcOrd="0" destOrd="0" presId="urn:microsoft.com/office/officeart/2008/layout/LinedList"/>
    <dgm:cxn modelId="{ED4019BB-8AF3-45A3-93E6-873441F11465}" type="presParOf" srcId="{E61C7244-24DC-4248-B471-D03A50ED3448}" destId="{520699EE-F33B-4B65-997A-BBE817A6CAB5}" srcOrd="1" destOrd="0" presId="urn:microsoft.com/office/officeart/2008/layout/LinedList"/>
    <dgm:cxn modelId="{4B83475B-03B2-4E9F-BC2E-29F65CD61248}" type="presParOf" srcId="{E61C7244-24DC-4248-B471-D03A50ED3448}" destId="{22EA112B-79E2-4143-A255-6DA37BE888F1}" srcOrd="2" destOrd="0" presId="urn:microsoft.com/office/officeart/2008/layout/LinedList"/>
    <dgm:cxn modelId="{07AA4D4C-8AD1-4C75-92E8-310F57125B78}" type="presParOf" srcId="{CBE0E83B-9A4D-4374-AA84-C78369AC229B}" destId="{78B59742-A208-4A8C-BE16-C317AECFF9DE}" srcOrd="26" destOrd="0" presId="urn:microsoft.com/office/officeart/2008/layout/LinedList"/>
    <dgm:cxn modelId="{D3D62907-C2CC-472E-BFA5-B8FBD47E3292}" type="presParOf" srcId="{CBE0E83B-9A4D-4374-AA84-C78369AC229B}" destId="{472A5D3C-2D59-4AA3-95D8-3ECAD122A7AE}" srcOrd="27" destOrd="0" presId="urn:microsoft.com/office/officeart/2008/layout/LinedList"/>
    <dgm:cxn modelId="{FE92F03F-D75C-4CCC-9A8A-D0BC11DE600B}" type="presParOf" srcId="{CBE0E83B-9A4D-4374-AA84-C78369AC229B}" destId="{15DCEB48-C0A6-41A2-AC94-78E26057FA5E}" srcOrd="28" destOrd="0" presId="urn:microsoft.com/office/officeart/2008/layout/LinedList"/>
    <dgm:cxn modelId="{50E2340D-2891-4841-A0B4-11177AA5F5F6}" type="presParOf" srcId="{15DCEB48-C0A6-41A2-AC94-78E26057FA5E}" destId="{76218FB5-FB41-4CE9-B89E-279006CD2263}" srcOrd="0" destOrd="0" presId="urn:microsoft.com/office/officeart/2008/layout/LinedList"/>
    <dgm:cxn modelId="{E1140ACF-2AEC-4FD1-BAB4-ED630C39C133}" type="presParOf" srcId="{15DCEB48-C0A6-41A2-AC94-78E26057FA5E}" destId="{DC31C06B-ABF9-4855-B13F-6F1A3B46E7A9}" srcOrd="1" destOrd="0" presId="urn:microsoft.com/office/officeart/2008/layout/LinedList"/>
    <dgm:cxn modelId="{084A4241-D044-4E7A-A74D-FCF372EBAC5B}" type="presParOf" srcId="{15DCEB48-C0A6-41A2-AC94-78E26057FA5E}" destId="{995F4DE1-68C5-4CF6-BEBC-5FEBF51B7520}" srcOrd="2" destOrd="0" presId="urn:microsoft.com/office/officeart/2008/layout/LinedList"/>
    <dgm:cxn modelId="{E5765345-A244-4FFA-98F0-54BA3D399ECE}" type="presParOf" srcId="{CBE0E83B-9A4D-4374-AA84-C78369AC229B}" destId="{AF718285-8E1C-4030-878C-DCDC1AA5DE83}" srcOrd="29" destOrd="0" presId="urn:microsoft.com/office/officeart/2008/layout/LinedList"/>
    <dgm:cxn modelId="{00706107-AF31-42A5-86D3-AE3E34CFBA0F}" type="presParOf" srcId="{CBE0E83B-9A4D-4374-AA84-C78369AC229B}" destId="{7C7D620A-02E0-4F86-B856-B72DFCA04733}" srcOrd="30"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C742F3-0252-4CC1-8519-BFDB21097928}" type="doc">
      <dgm:prSet loTypeId="urn:microsoft.com/office/officeart/2008/layout/LinedList" loCatId="list" qsTypeId="urn:microsoft.com/office/officeart/2005/8/quickstyle/simple1" qsCatId="simple" csTypeId="urn:microsoft.com/office/officeart/2005/8/colors/accent5_3" csCatId="accent5" phldr="1"/>
      <dgm:spPr/>
      <dgm:t>
        <a:bodyPr/>
        <a:lstStyle/>
        <a:p>
          <a:endParaRPr lang="en-US"/>
        </a:p>
      </dgm:t>
    </dgm:pt>
    <dgm:pt modelId="{D826D5FC-044C-4058-86C4-E9B13483D1D7}">
      <dgm:prSet phldrT="[Text]" custT="1"/>
      <dgm:spPr/>
      <dgm:t>
        <a:bodyPr anchor="ctr"/>
        <a:lstStyle/>
        <a:p>
          <a:r>
            <a:rPr lang="en-US" sz="1200" b="1" dirty="0">
              <a:solidFill>
                <a:srgbClr val="6D6D6D"/>
              </a:solidFill>
            </a:rPr>
            <a:t>Monthly working capital</a:t>
          </a:r>
        </a:p>
      </dgm:t>
    </dgm:pt>
    <dgm:pt modelId="{0227E374-5976-4BC5-AFB4-26AD26C6E818}" type="parTrans" cxnId="{4D3BD6C0-5102-4602-A2B7-1CF9639AF400}">
      <dgm:prSet/>
      <dgm:spPr/>
      <dgm:t>
        <a:bodyPr/>
        <a:lstStyle/>
        <a:p>
          <a:endParaRPr lang="en-US" sz="1400" b="1">
            <a:solidFill>
              <a:srgbClr val="6D6D6D"/>
            </a:solidFill>
          </a:endParaRPr>
        </a:p>
      </dgm:t>
    </dgm:pt>
    <dgm:pt modelId="{EE90CD3E-DB41-4129-BE6E-0CB6C9262710}" type="sibTrans" cxnId="{4D3BD6C0-5102-4602-A2B7-1CF9639AF400}">
      <dgm:prSet/>
      <dgm:spPr/>
      <dgm:t>
        <a:bodyPr/>
        <a:lstStyle/>
        <a:p>
          <a:endParaRPr lang="en-US" sz="1400" b="1">
            <a:solidFill>
              <a:srgbClr val="6D6D6D"/>
            </a:solidFill>
          </a:endParaRPr>
        </a:p>
      </dgm:t>
    </dgm:pt>
    <dgm:pt modelId="{8B060BEB-5DFE-455F-9F80-D4C4BE73F67F}">
      <dgm:prSet phldrT="[Text]" custT="1"/>
      <dgm:spPr/>
      <dgm:t>
        <a:bodyPr/>
        <a:lstStyle/>
        <a:p>
          <a:r>
            <a:rPr lang="en-US" sz="1400" b="1" dirty="0">
              <a:solidFill>
                <a:srgbClr val="6D6D6D"/>
              </a:solidFill>
            </a:rPr>
            <a:t>Rent</a:t>
          </a:r>
        </a:p>
      </dgm:t>
    </dgm:pt>
    <dgm:pt modelId="{E7FE8FE4-643D-4842-A1F2-1450A789ADA0}" type="parTrans" cxnId="{C7E9D240-F067-4EC9-A7BD-6F92A0BBBFEB}">
      <dgm:prSet/>
      <dgm:spPr/>
      <dgm:t>
        <a:bodyPr/>
        <a:lstStyle/>
        <a:p>
          <a:endParaRPr lang="en-US" sz="1400" b="1">
            <a:solidFill>
              <a:srgbClr val="6D6D6D"/>
            </a:solidFill>
          </a:endParaRPr>
        </a:p>
      </dgm:t>
    </dgm:pt>
    <dgm:pt modelId="{BB711621-5713-4775-B01B-A9D9C1597EF1}" type="sibTrans" cxnId="{C7E9D240-F067-4EC9-A7BD-6F92A0BBBFEB}">
      <dgm:prSet/>
      <dgm:spPr/>
      <dgm:t>
        <a:bodyPr/>
        <a:lstStyle/>
        <a:p>
          <a:endParaRPr lang="en-US" sz="1400" b="1">
            <a:solidFill>
              <a:srgbClr val="6D6D6D"/>
            </a:solidFill>
          </a:endParaRPr>
        </a:p>
      </dgm:t>
    </dgm:pt>
    <dgm:pt modelId="{5E505497-5028-4914-9684-B5257D41DA01}">
      <dgm:prSet phldrT="[Text]" custT="1"/>
      <dgm:spPr/>
      <dgm:t>
        <a:bodyPr/>
        <a:lstStyle/>
        <a:p>
          <a:r>
            <a:rPr lang="en-US" sz="1400" b="1" dirty="0">
              <a:solidFill>
                <a:srgbClr val="6D6D6D"/>
              </a:solidFill>
            </a:rPr>
            <a:t>Employee Salaries</a:t>
          </a:r>
        </a:p>
      </dgm:t>
    </dgm:pt>
    <dgm:pt modelId="{2FE78829-DF99-4089-9689-9813F50259A2}" type="parTrans" cxnId="{9F8EDC55-B9A0-4B1C-89F1-54814DCE7FE2}">
      <dgm:prSet/>
      <dgm:spPr/>
      <dgm:t>
        <a:bodyPr/>
        <a:lstStyle/>
        <a:p>
          <a:endParaRPr lang="en-US" sz="1400" b="1">
            <a:solidFill>
              <a:srgbClr val="6D6D6D"/>
            </a:solidFill>
          </a:endParaRPr>
        </a:p>
      </dgm:t>
    </dgm:pt>
    <dgm:pt modelId="{66E88D6D-E3E6-4F53-8A34-AD9FB366537A}" type="sibTrans" cxnId="{9F8EDC55-B9A0-4B1C-89F1-54814DCE7FE2}">
      <dgm:prSet/>
      <dgm:spPr/>
      <dgm:t>
        <a:bodyPr/>
        <a:lstStyle/>
        <a:p>
          <a:endParaRPr lang="en-US" sz="1400" b="1">
            <a:solidFill>
              <a:srgbClr val="6D6D6D"/>
            </a:solidFill>
          </a:endParaRPr>
        </a:p>
      </dgm:t>
    </dgm:pt>
    <dgm:pt modelId="{9925E0C5-471C-4338-AFAF-0C1E556AAFD4}">
      <dgm:prSet phldrT="[Text]" custT="1"/>
      <dgm:spPr/>
      <dgm:t>
        <a:bodyPr/>
        <a:lstStyle/>
        <a:p>
          <a:r>
            <a:rPr lang="en-US" sz="1400" b="1" dirty="0">
              <a:solidFill>
                <a:srgbClr val="6D6D6D"/>
              </a:solidFill>
            </a:rPr>
            <a:t>Accounting Service</a:t>
          </a:r>
        </a:p>
      </dgm:t>
    </dgm:pt>
    <dgm:pt modelId="{C7DF24C3-36E2-4676-A1A6-44D8EAAFD212}" type="parTrans" cxnId="{44C5CD92-91C4-4A37-9394-C864C51792A9}">
      <dgm:prSet/>
      <dgm:spPr/>
      <dgm:t>
        <a:bodyPr/>
        <a:lstStyle/>
        <a:p>
          <a:endParaRPr lang="en-US" sz="1400" b="1">
            <a:solidFill>
              <a:srgbClr val="6D6D6D"/>
            </a:solidFill>
          </a:endParaRPr>
        </a:p>
      </dgm:t>
    </dgm:pt>
    <dgm:pt modelId="{5CB410C0-CBC6-4085-9EF6-46DA7EC686AF}" type="sibTrans" cxnId="{44C5CD92-91C4-4A37-9394-C864C51792A9}">
      <dgm:prSet/>
      <dgm:spPr/>
      <dgm:t>
        <a:bodyPr/>
        <a:lstStyle/>
        <a:p>
          <a:endParaRPr lang="en-US" sz="1400" b="1">
            <a:solidFill>
              <a:srgbClr val="6D6D6D"/>
            </a:solidFill>
          </a:endParaRPr>
        </a:p>
      </dgm:t>
    </dgm:pt>
    <dgm:pt modelId="{3D4D997C-DE47-43E4-9581-5619F3FF185C}">
      <dgm:prSet phldrT="[Text]" custT="1"/>
      <dgm:spPr/>
      <dgm:t>
        <a:bodyPr/>
        <a:lstStyle/>
        <a:p>
          <a:r>
            <a:rPr lang="en-US" sz="1400" b="1" dirty="0" err="1">
              <a:solidFill>
                <a:srgbClr val="6D6D6D"/>
              </a:solidFill>
            </a:rPr>
            <a:t>Upay</a:t>
          </a:r>
          <a:r>
            <a:rPr lang="en-US" sz="1400" b="1" dirty="0">
              <a:solidFill>
                <a:srgbClr val="6D6D6D"/>
              </a:solidFill>
            </a:rPr>
            <a:t> Payment Gateway</a:t>
          </a:r>
        </a:p>
      </dgm:t>
    </dgm:pt>
    <dgm:pt modelId="{628367CE-AA01-4D28-9C46-EC0A0AD05405}" type="parTrans" cxnId="{AA00456F-A70F-4331-A072-3321692ECF22}">
      <dgm:prSet/>
      <dgm:spPr/>
      <dgm:t>
        <a:bodyPr/>
        <a:lstStyle/>
        <a:p>
          <a:endParaRPr lang="en-US" sz="1400" b="1">
            <a:solidFill>
              <a:srgbClr val="6D6D6D"/>
            </a:solidFill>
          </a:endParaRPr>
        </a:p>
      </dgm:t>
    </dgm:pt>
    <dgm:pt modelId="{7555EF21-43EC-40D0-89B3-8C4308B8EE11}" type="sibTrans" cxnId="{AA00456F-A70F-4331-A072-3321692ECF22}">
      <dgm:prSet/>
      <dgm:spPr/>
      <dgm:t>
        <a:bodyPr/>
        <a:lstStyle/>
        <a:p>
          <a:endParaRPr lang="en-US" sz="1400" b="1">
            <a:solidFill>
              <a:srgbClr val="6D6D6D"/>
            </a:solidFill>
          </a:endParaRPr>
        </a:p>
      </dgm:t>
    </dgm:pt>
    <dgm:pt modelId="{4499D657-9276-44C3-964A-B1C2470A17F4}">
      <dgm:prSet phldrT="[Text]" custT="1"/>
      <dgm:spPr/>
      <dgm:t>
        <a:bodyPr/>
        <a:lstStyle/>
        <a:p>
          <a:r>
            <a:rPr lang="en-US" sz="1400" b="1" dirty="0">
              <a:solidFill>
                <a:srgbClr val="6D6D6D"/>
              </a:solidFill>
            </a:rPr>
            <a:t>POS Software Subscription</a:t>
          </a:r>
        </a:p>
      </dgm:t>
    </dgm:pt>
    <dgm:pt modelId="{D05EE03D-24DC-4FC1-A7CC-E5BE034DE106}" type="parTrans" cxnId="{358889D2-1EAF-4358-BAED-2C1A161AB63B}">
      <dgm:prSet/>
      <dgm:spPr/>
      <dgm:t>
        <a:bodyPr/>
        <a:lstStyle/>
        <a:p>
          <a:endParaRPr lang="en-US" sz="1400" b="1">
            <a:solidFill>
              <a:srgbClr val="6D6D6D"/>
            </a:solidFill>
          </a:endParaRPr>
        </a:p>
      </dgm:t>
    </dgm:pt>
    <dgm:pt modelId="{B749183F-6F8A-4B08-B266-CDDA275473E5}" type="sibTrans" cxnId="{358889D2-1EAF-4358-BAED-2C1A161AB63B}">
      <dgm:prSet/>
      <dgm:spPr/>
      <dgm:t>
        <a:bodyPr/>
        <a:lstStyle/>
        <a:p>
          <a:endParaRPr lang="en-US" sz="1400" b="1">
            <a:solidFill>
              <a:srgbClr val="6D6D6D"/>
            </a:solidFill>
          </a:endParaRPr>
        </a:p>
      </dgm:t>
    </dgm:pt>
    <dgm:pt modelId="{C9B412C2-04EF-42F8-A4C0-4788EBCACB8E}">
      <dgm:prSet phldrT="[Text]" custT="1"/>
      <dgm:spPr/>
      <dgm:t>
        <a:bodyPr/>
        <a:lstStyle/>
        <a:p>
          <a:r>
            <a:rPr lang="en-US" sz="1400" b="1" dirty="0">
              <a:solidFill>
                <a:srgbClr val="6D6D6D"/>
              </a:solidFill>
            </a:rPr>
            <a:t>Internet Services</a:t>
          </a:r>
        </a:p>
      </dgm:t>
    </dgm:pt>
    <dgm:pt modelId="{A9BA04B3-6A78-42A1-AA0D-C44F0A04B61D}" type="parTrans" cxnId="{CCD7B8A7-615C-4DE4-8EBC-9FFE841E7352}">
      <dgm:prSet/>
      <dgm:spPr/>
      <dgm:t>
        <a:bodyPr/>
        <a:lstStyle/>
        <a:p>
          <a:endParaRPr lang="en-US" sz="1400" b="1">
            <a:solidFill>
              <a:srgbClr val="6D6D6D"/>
            </a:solidFill>
          </a:endParaRPr>
        </a:p>
      </dgm:t>
    </dgm:pt>
    <dgm:pt modelId="{6B51D820-40E6-4AF3-8BC8-BB9108A66D80}" type="sibTrans" cxnId="{CCD7B8A7-615C-4DE4-8EBC-9FFE841E7352}">
      <dgm:prSet/>
      <dgm:spPr/>
      <dgm:t>
        <a:bodyPr/>
        <a:lstStyle/>
        <a:p>
          <a:endParaRPr lang="en-US" sz="1400" b="1">
            <a:solidFill>
              <a:srgbClr val="6D6D6D"/>
            </a:solidFill>
          </a:endParaRPr>
        </a:p>
      </dgm:t>
    </dgm:pt>
    <dgm:pt modelId="{A6599C91-8093-4F63-856E-0662BADF0C0A}">
      <dgm:prSet phldrT="[Text]" custT="1"/>
      <dgm:spPr/>
      <dgm:t>
        <a:bodyPr/>
        <a:lstStyle/>
        <a:p>
          <a:r>
            <a:rPr lang="en-US" sz="1400" b="1" dirty="0">
              <a:solidFill>
                <a:srgbClr val="6D6D6D"/>
              </a:solidFill>
            </a:rPr>
            <a:t>Utilities</a:t>
          </a:r>
        </a:p>
      </dgm:t>
    </dgm:pt>
    <dgm:pt modelId="{02428EFA-DDDD-4BCD-BD9E-F50247CA6B54}" type="parTrans" cxnId="{7C9850AF-6689-49D9-855F-BDCDB19EA30F}">
      <dgm:prSet/>
      <dgm:spPr/>
      <dgm:t>
        <a:bodyPr/>
        <a:lstStyle/>
        <a:p>
          <a:endParaRPr lang="en-US" sz="1400" b="1">
            <a:solidFill>
              <a:srgbClr val="6D6D6D"/>
            </a:solidFill>
          </a:endParaRPr>
        </a:p>
      </dgm:t>
    </dgm:pt>
    <dgm:pt modelId="{D3DE271A-5773-40CD-ACA6-1D5ABF74DCE7}" type="sibTrans" cxnId="{7C9850AF-6689-49D9-855F-BDCDB19EA30F}">
      <dgm:prSet/>
      <dgm:spPr/>
      <dgm:t>
        <a:bodyPr/>
        <a:lstStyle/>
        <a:p>
          <a:endParaRPr lang="en-US" sz="1400" b="1">
            <a:solidFill>
              <a:srgbClr val="6D6D6D"/>
            </a:solidFill>
          </a:endParaRPr>
        </a:p>
      </dgm:t>
    </dgm:pt>
    <dgm:pt modelId="{7585D4D1-14EF-4949-88C4-E04AD1EE26E3}">
      <dgm:prSet phldrT="[Text]" custT="1"/>
      <dgm:spPr/>
      <dgm:t>
        <a:bodyPr/>
        <a:lstStyle/>
        <a:p>
          <a:r>
            <a:rPr lang="en-US" sz="1400" b="1" dirty="0">
              <a:solidFill>
                <a:srgbClr val="6D6D6D"/>
              </a:solidFill>
            </a:rPr>
            <a:t>Legal Consultancy Services</a:t>
          </a:r>
        </a:p>
      </dgm:t>
    </dgm:pt>
    <dgm:pt modelId="{E45679C8-05E1-4C6B-B1C5-80E99C6F7398}" type="parTrans" cxnId="{1B5E533D-606E-44BE-AD43-9D164F2B5B1D}">
      <dgm:prSet/>
      <dgm:spPr/>
      <dgm:t>
        <a:bodyPr/>
        <a:lstStyle/>
        <a:p>
          <a:endParaRPr lang="en-US" sz="1400" b="1">
            <a:solidFill>
              <a:srgbClr val="6D6D6D"/>
            </a:solidFill>
          </a:endParaRPr>
        </a:p>
      </dgm:t>
    </dgm:pt>
    <dgm:pt modelId="{30E136EA-6AED-4D1B-AD65-4DDC642BB342}" type="sibTrans" cxnId="{1B5E533D-606E-44BE-AD43-9D164F2B5B1D}">
      <dgm:prSet/>
      <dgm:spPr/>
      <dgm:t>
        <a:bodyPr/>
        <a:lstStyle/>
        <a:p>
          <a:endParaRPr lang="en-US" sz="1400" b="1">
            <a:solidFill>
              <a:srgbClr val="6D6D6D"/>
            </a:solidFill>
          </a:endParaRPr>
        </a:p>
      </dgm:t>
    </dgm:pt>
    <dgm:pt modelId="{B1A98C85-1B57-4A07-AC48-995AF1DA9095}">
      <dgm:prSet phldrT="[Text]" custT="1"/>
      <dgm:spPr/>
      <dgm:t>
        <a:bodyPr/>
        <a:lstStyle/>
        <a:p>
          <a:r>
            <a:rPr lang="en-US" sz="1400" b="1" dirty="0">
              <a:solidFill>
                <a:srgbClr val="6D6D6D"/>
              </a:solidFill>
            </a:rPr>
            <a:t>Social Media Management</a:t>
          </a:r>
        </a:p>
      </dgm:t>
    </dgm:pt>
    <dgm:pt modelId="{BB1B52B6-7F63-4405-94A8-4186237CE1E8}" type="parTrans" cxnId="{B3142F2F-B21A-4F8F-A1CA-CF5BCA0378A0}">
      <dgm:prSet/>
      <dgm:spPr/>
      <dgm:t>
        <a:bodyPr/>
        <a:lstStyle/>
        <a:p>
          <a:endParaRPr lang="en-US" sz="1400" b="1">
            <a:solidFill>
              <a:srgbClr val="6D6D6D"/>
            </a:solidFill>
          </a:endParaRPr>
        </a:p>
      </dgm:t>
    </dgm:pt>
    <dgm:pt modelId="{825506D7-3F61-41B5-B4AF-F5D1F877ABE5}" type="sibTrans" cxnId="{B3142F2F-B21A-4F8F-A1CA-CF5BCA0378A0}">
      <dgm:prSet/>
      <dgm:spPr/>
      <dgm:t>
        <a:bodyPr/>
        <a:lstStyle/>
        <a:p>
          <a:endParaRPr lang="en-US" sz="1400" b="1">
            <a:solidFill>
              <a:srgbClr val="6D6D6D"/>
            </a:solidFill>
          </a:endParaRPr>
        </a:p>
      </dgm:t>
    </dgm:pt>
    <dgm:pt modelId="{E8FCFF10-F140-49EF-9353-929CDE1DCB61}" type="pres">
      <dgm:prSet presAssocID="{25C742F3-0252-4CC1-8519-BFDB21097928}" presName="vert0" presStyleCnt="0">
        <dgm:presLayoutVars>
          <dgm:dir/>
          <dgm:animOne val="branch"/>
          <dgm:animLvl val="lvl"/>
        </dgm:presLayoutVars>
      </dgm:prSet>
      <dgm:spPr/>
      <dgm:t>
        <a:bodyPr/>
        <a:lstStyle/>
        <a:p>
          <a:endParaRPr lang="en-US"/>
        </a:p>
      </dgm:t>
    </dgm:pt>
    <dgm:pt modelId="{1BC50EE3-420D-4B5E-B9F0-D1F7A5423A8F}" type="pres">
      <dgm:prSet presAssocID="{D826D5FC-044C-4058-86C4-E9B13483D1D7}" presName="thickLine" presStyleLbl="alignNode1" presStyleIdx="0" presStyleCnt="1"/>
      <dgm:spPr/>
    </dgm:pt>
    <dgm:pt modelId="{7AC2A825-2464-40F8-BB6F-5BF52E166469}" type="pres">
      <dgm:prSet presAssocID="{D826D5FC-044C-4058-86C4-E9B13483D1D7}" presName="horz1" presStyleCnt="0"/>
      <dgm:spPr/>
    </dgm:pt>
    <dgm:pt modelId="{2C14B8B6-229D-451B-B69A-02BFD25BFB05}" type="pres">
      <dgm:prSet presAssocID="{D826D5FC-044C-4058-86C4-E9B13483D1D7}" presName="tx1" presStyleLbl="revTx" presStyleIdx="0" presStyleCnt="10"/>
      <dgm:spPr/>
      <dgm:t>
        <a:bodyPr/>
        <a:lstStyle/>
        <a:p>
          <a:endParaRPr lang="en-US"/>
        </a:p>
      </dgm:t>
    </dgm:pt>
    <dgm:pt modelId="{CBE0E83B-9A4D-4374-AA84-C78369AC229B}" type="pres">
      <dgm:prSet presAssocID="{D826D5FC-044C-4058-86C4-E9B13483D1D7}" presName="vert1" presStyleCnt="0"/>
      <dgm:spPr/>
    </dgm:pt>
    <dgm:pt modelId="{04D7C619-B5B5-485A-A9EA-4CB43F6C626E}" type="pres">
      <dgm:prSet presAssocID="{8B060BEB-5DFE-455F-9F80-D4C4BE73F67F}" presName="vertSpace2a" presStyleCnt="0"/>
      <dgm:spPr/>
    </dgm:pt>
    <dgm:pt modelId="{5D880346-7011-4ED1-8A3E-6CC7A40E8CCC}" type="pres">
      <dgm:prSet presAssocID="{8B060BEB-5DFE-455F-9F80-D4C4BE73F67F}" presName="horz2" presStyleCnt="0"/>
      <dgm:spPr/>
    </dgm:pt>
    <dgm:pt modelId="{B1743859-1D6A-445F-A2E3-DE1E51D86D77}" type="pres">
      <dgm:prSet presAssocID="{8B060BEB-5DFE-455F-9F80-D4C4BE73F67F}" presName="horzSpace2" presStyleCnt="0"/>
      <dgm:spPr/>
    </dgm:pt>
    <dgm:pt modelId="{BEDEF14F-6339-44B4-AE23-BE791BFACE21}" type="pres">
      <dgm:prSet presAssocID="{8B060BEB-5DFE-455F-9F80-D4C4BE73F67F}" presName="tx2" presStyleLbl="revTx" presStyleIdx="1" presStyleCnt="10" custScaleY="82645"/>
      <dgm:spPr/>
      <dgm:t>
        <a:bodyPr/>
        <a:lstStyle/>
        <a:p>
          <a:endParaRPr lang="en-US"/>
        </a:p>
      </dgm:t>
    </dgm:pt>
    <dgm:pt modelId="{F9A182C8-1D5A-4DA8-8DC1-F953CCF5D76B}" type="pres">
      <dgm:prSet presAssocID="{8B060BEB-5DFE-455F-9F80-D4C4BE73F67F}" presName="vert2" presStyleCnt="0"/>
      <dgm:spPr/>
    </dgm:pt>
    <dgm:pt modelId="{7E44BD57-7ABA-4270-947B-6CA1AA1CFC75}" type="pres">
      <dgm:prSet presAssocID="{8B060BEB-5DFE-455F-9F80-D4C4BE73F67F}" presName="thinLine2b" presStyleLbl="callout" presStyleIdx="0" presStyleCnt="9" custScaleY="90909"/>
      <dgm:spPr/>
    </dgm:pt>
    <dgm:pt modelId="{CDE1DF5B-3BB5-45CA-989F-30426D704073}" type="pres">
      <dgm:prSet presAssocID="{8B060BEB-5DFE-455F-9F80-D4C4BE73F67F}" presName="vertSpace2b" presStyleCnt="0"/>
      <dgm:spPr/>
    </dgm:pt>
    <dgm:pt modelId="{E6C4B759-86C4-4A84-A75F-5BDF71147129}" type="pres">
      <dgm:prSet presAssocID="{5E505497-5028-4914-9684-B5257D41DA01}" presName="horz2" presStyleCnt="0"/>
      <dgm:spPr/>
    </dgm:pt>
    <dgm:pt modelId="{3B35D5A2-4A9F-4B78-AF73-C2B6267793F0}" type="pres">
      <dgm:prSet presAssocID="{5E505497-5028-4914-9684-B5257D41DA01}" presName="horzSpace2" presStyleCnt="0"/>
      <dgm:spPr/>
    </dgm:pt>
    <dgm:pt modelId="{AB636003-664E-443F-AF3C-9ABF1CE1C3B3}" type="pres">
      <dgm:prSet presAssocID="{5E505497-5028-4914-9684-B5257D41DA01}" presName="tx2" presStyleLbl="revTx" presStyleIdx="2" presStyleCnt="10"/>
      <dgm:spPr/>
      <dgm:t>
        <a:bodyPr/>
        <a:lstStyle/>
        <a:p>
          <a:endParaRPr lang="en-US"/>
        </a:p>
      </dgm:t>
    </dgm:pt>
    <dgm:pt modelId="{030497CD-DB36-4C5A-B47B-EDF416D0E6DA}" type="pres">
      <dgm:prSet presAssocID="{5E505497-5028-4914-9684-B5257D41DA01}" presName="vert2" presStyleCnt="0"/>
      <dgm:spPr/>
    </dgm:pt>
    <dgm:pt modelId="{D46002DE-EFA8-4A58-9D1D-F58690580F73}" type="pres">
      <dgm:prSet presAssocID="{5E505497-5028-4914-9684-B5257D41DA01}" presName="thinLine2b" presStyleLbl="callout" presStyleIdx="1" presStyleCnt="9"/>
      <dgm:spPr/>
    </dgm:pt>
    <dgm:pt modelId="{722C407F-DA07-4C18-B561-72576646E207}" type="pres">
      <dgm:prSet presAssocID="{5E505497-5028-4914-9684-B5257D41DA01}" presName="vertSpace2b" presStyleCnt="0"/>
      <dgm:spPr/>
    </dgm:pt>
    <dgm:pt modelId="{E4F45D8B-B035-4611-BD0B-D734BFB1C2BD}" type="pres">
      <dgm:prSet presAssocID="{9925E0C5-471C-4338-AFAF-0C1E556AAFD4}" presName="horz2" presStyleCnt="0"/>
      <dgm:spPr/>
    </dgm:pt>
    <dgm:pt modelId="{6E0ADF7C-1F04-4669-9F05-0B0B0B6267C5}" type="pres">
      <dgm:prSet presAssocID="{9925E0C5-471C-4338-AFAF-0C1E556AAFD4}" presName="horzSpace2" presStyleCnt="0"/>
      <dgm:spPr/>
    </dgm:pt>
    <dgm:pt modelId="{C47A1480-8FA1-4153-B5D4-2FE932A89153}" type="pres">
      <dgm:prSet presAssocID="{9925E0C5-471C-4338-AFAF-0C1E556AAFD4}" presName="tx2" presStyleLbl="revTx" presStyleIdx="3" presStyleCnt="10"/>
      <dgm:spPr/>
      <dgm:t>
        <a:bodyPr/>
        <a:lstStyle/>
        <a:p>
          <a:endParaRPr lang="en-US"/>
        </a:p>
      </dgm:t>
    </dgm:pt>
    <dgm:pt modelId="{68FB2E41-C586-486D-BAF3-73F79B649793}" type="pres">
      <dgm:prSet presAssocID="{9925E0C5-471C-4338-AFAF-0C1E556AAFD4}" presName="vert2" presStyleCnt="0"/>
      <dgm:spPr/>
    </dgm:pt>
    <dgm:pt modelId="{5C814C12-5EEA-4979-A8EB-BCDFDFF099E3}" type="pres">
      <dgm:prSet presAssocID="{9925E0C5-471C-4338-AFAF-0C1E556AAFD4}" presName="thinLine2b" presStyleLbl="callout" presStyleIdx="2" presStyleCnt="9"/>
      <dgm:spPr/>
    </dgm:pt>
    <dgm:pt modelId="{0C161A4A-4386-45A7-8BB1-FF6D19C3E49D}" type="pres">
      <dgm:prSet presAssocID="{9925E0C5-471C-4338-AFAF-0C1E556AAFD4}" presName="vertSpace2b" presStyleCnt="0"/>
      <dgm:spPr/>
    </dgm:pt>
    <dgm:pt modelId="{8DFBFFF2-1A93-4556-8128-487941A42542}" type="pres">
      <dgm:prSet presAssocID="{3D4D997C-DE47-43E4-9581-5619F3FF185C}" presName="horz2" presStyleCnt="0"/>
      <dgm:spPr/>
    </dgm:pt>
    <dgm:pt modelId="{811B1A8B-28D4-405D-A11E-7E5168FA6AA2}" type="pres">
      <dgm:prSet presAssocID="{3D4D997C-DE47-43E4-9581-5619F3FF185C}" presName="horzSpace2" presStyleCnt="0"/>
      <dgm:spPr/>
    </dgm:pt>
    <dgm:pt modelId="{095F9929-EDF1-4EB4-852F-5AEBEF3C9554}" type="pres">
      <dgm:prSet presAssocID="{3D4D997C-DE47-43E4-9581-5619F3FF185C}" presName="tx2" presStyleLbl="revTx" presStyleIdx="4" presStyleCnt="10"/>
      <dgm:spPr/>
      <dgm:t>
        <a:bodyPr/>
        <a:lstStyle/>
        <a:p>
          <a:endParaRPr lang="en-US"/>
        </a:p>
      </dgm:t>
    </dgm:pt>
    <dgm:pt modelId="{F1440070-C7F3-40D4-BBB6-EB0A6D346C66}" type="pres">
      <dgm:prSet presAssocID="{3D4D997C-DE47-43E4-9581-5619F3FF185C}" presName="vert2" presStyleCnt="0"/>
      <dgm:spPr/>
    </dgm:pt>
    <dgm:pt modelId="{1A2674F0-9576-4C07-8897-5F2B11D15A4E}" type="pres">
      <dgm:prSet presAssocID="{3D4D997C-DE47-43E4-9581-5619F3FF185C}" presName="thinLine2b" presStyleLbl="callout" presStyleIdx="3" presStyleCnt="9"/>
      <dgm:spPr/>
    </dgm:pt>
    <dgm:pt modelId="{0A2A3FE4-3665-4DD8-BB05-1357EE7B5D01}" type="pres">
      <dgm:prSet presAssocID="{3D4D997C-DE47-43E4-9581-5619F3FF185C}" presName="vertSpace2b" presStyleCnt="0"/>
      <dgm:spPr/>
    </dgm:pt>
    <dgm:pt modelId="{FC5A71A0-F0F6-469D-B79F-CC2A95888A53}" type="pres">
      <dgm:prSet presAssocID="{4499D657-9276-44C3-964A-B1C2470A17F4}" presName="horz2" presStyleCnt="0"/>
      <dgm:spPr/>
    </dgm:pt>
    <dgm:pt modelId="{B83307F5-4C67-4AA6-A609-746D12F648B1}" type="pres">
      <dgm:prSet presAssocID="{4499D657-9276-44C3-964A-B1C2470A17F4}" presName="horzSpace2" presStyleCnt="0"/>
      <dgm:spPr/>
    </dgm:pt>
    <dgm:pt modelId="{C2DE1399-3B23-4059-B687-29A9AC045231}" type="pres">
      <dgm:prSet presAssocID="{4499D657-9276-44C3-964A-B1C2470A17F4}" presName="tx2" presStyleLbl="revTx" presStyleIdx="5" presStyleCnt="10"/>
      <dgm:spPr/>
      <dgm:t>
        <a:bodyPr/>
        <a:lstStyle/>
        <a:p>
          <a:endParaRPr lang="en-US"/>
        </a:p>
      </dgm:t>
    </dgm:pt>
    <dgm:pt modelId="{F4E03B98-C70B-4A50-B2FE-1DA94AF8D78E}" type="pres">
      <dgm:prSet presAssocID="{4499D657-9276-44C3-964A-B1C2470A17F4}" presName="vert2" presStyleCnt="0"/>
      <dgm:spPr/>
    </dgm:pt>
    <dgm:pt modelId="{3BE8CFCF-BBD7-448B-9A77-B326ECC122A4}" type="pres">
      <dgm:prSet presAssocID="{4499D657-9276-44C3-964A-B1C2470A17F4}" presName="thinLine2b" presStyleLbl="callout" presStyleIdx="4" presStyleCnt="9"/>
      <dgm:spPr/>
    </dgm:pt>
    <dgm:pt modelId="{8384A8CB-D1F5-4CFD-93D4-E13A47619E0A}" type="pres">
      <dgm:prSet presAssocID="{4499D657-9276-44C3-964A-B1C2470A17F4}" presName="vertSpace2b" presStyleCnt="0"/>
      <dgm:spPr/>
    </dgm:pt>
    <dgm:pt modelId="{5EA90221-3EEA-49B5-9D8D-BA023C84EA95}" type="pres">
      <dgm:prSet presAssocID="{C9B412C2-04EF-42F8-A4C0-4788EBCACB8E}" presName="horz2" presStyleCnt="0"/>
      <dgm:spPr/>
    </dgm:pt>
    <dgm:pt modelId="{11150BD1-F82B-41EB-B47B-408CF25B3846}" type="pres">
      <dgm:prSet presAssocID="{C9B412C2-04EF-42F8-A4C0-4788EBCACB8E}" presName="horzSpace2" presStyleCnt="0"/>
      <dgm:spPr/>
    </dgm:pt>
    <dgm:pt modelId="{70D47075-BB75-4C23-AD7F-B23725F709E9}" type="pres">
      <dgm:prSet presAssocID="{C9B412C2-04EF-42F8-A4C0-4788EBCACB8E}" presName="tx2" presStyleLbl="revTx" presStyleIdx="6" presStyleCnt="10"/>
      <dgm:spPr/>
      <dgm:t>
        <a:bodyPr/>
        <a:lstStyle/>
        <a:p>
          <a:endParaRPr lang="en-US"/>
        </a:p>
      </dgm:t>
    </dgm:pt>
    <dgm:pt modelId="{218ABC4F-5B5C-4C68-B0A5-274D33859CE1}" type="pres">
      <dgm:prSet presAssocID="{C9B412C2-04EF-42F8-A4C0-4788EBCACB8E}" presName="vert2" presStyleCnt="0"/>
      <dgm:spPr/>
    </dgm:pt>
    <dgm:pt modelId="{BF094420-854B-4E63-AFE0-6356CA7B0EA3}" type="pres">
      <dgm:prSet presAssocID="{C9B412C2-04EF-42F8-A4C0-4788EBCACB8E}" presName="thinLine2b" presStyleLbl="callout" presStyleIdx="5" presStyleCnt="9"/>
      <dgm:spPr/>
    </dgm:pt>
    <dgm:pt modelId="{1E897755-EC55-4AE5-BDC1-B18E2047C331}" type="pres">
      <dgm:prSet presAssocID="{C9B412C2-04EF-42F8-A4C0-4788EBCACB8E}" presName="vertSpace2b" presStyleCnt="0"/>
      <dgm:spPr/>
    </dgm:pt>
    <dgm:pt modelId="{AA2A7984-5B52-4894-BD9D-6212306B1CAA}" type="pres">
      <dgm:prSet presAssocID="{A6599C91-8093-4F63-856E-0662BADF0C0A}" presName="horz2" presStyleCnt="0"/>
      <dgm:spPr/>
    </dgm:pt>
    <dgm:pt modelId="{970C79F7-926D-4BAF-A58C-B3C32C4AF2C4}" type="pres">
      <dgm:prSet presAssocID="{A6599C91-8093-4F63-856E-0662BADF0C0A}" presName="horzSpace2" presStyleCnt="0"/>
      <dgm:spPr/>
    </dgm:pt>
    <dgm:pt modelId="{AFC73D92-098B-4072-8A5B-35920D07BFB7}" type="pres">
      <dgm:prSet presAssocID="{A6599C91-8093-4F63-856E-0662BADF0C0A}" presName="tx2" presStyleLbl="revTx" presStyleIdx="7" presStyleCnt="10"/>
      <dgm:spPr/>
      <dgm:t>
        <a:bodyPr/>
        <a:lstStyle/>
        <a:p>
          <a:endParaRPr lang="en-US"/>
        </a:p>
      </dgm:t>
    </dgm:pt>
    <dgm:pt modelId="{3F934ED5-0F7B-4FF5-AD4A-E4D8FCAE82E5}" type="pres">
      <dgm:prSet presAssocID="{A6599C91-8093-4F63-856E-0662BADF0C0A}" presName="vert2" presStyleCnt="0"/>
      <dgm:spPr/>
    </dgm:pt>
    <dgm:pt modelId="{D7DD47B1-EF8C-4A90-9305-469E71F11362}" type="pres">
      <dgm:prSet presAssocID="{A6599C91-8093-4F63-856E-0662BADF0C0A}" presName="thinLine2b" presStyleLbl="callout" presStyleIdx="6" presStyleCnt="9"/>
      <dgm:spPr/>
    </dgm:pt>
    <dgm:pt modelId="{E56FF206-3380-4812-9865-53783E54ECE6}" type="pres">
      <dgm:prSet presAssocID="{A6599C91-8093-4F63-856E-0662BADF0C0A}" presName="vertSpace2b" presStyleCnt="0"/>
      <dgm:spPr/>
    </dgm:pt>
    <dgm:pt modelId="{CF2902D2-4CCC-4157-8DBA-61DE951E53A0}" type="pres">
      <dgm:prSet presAssocID="{7585D4D1-14EF-4949-88C4-E04AD1EE26E3}" presName="horz2" presStyleCnt="0"/>
      <dgm:spPr/>
    </dgm:pt>
    <dgm:pt modelId="{2072AEE0-8435-4394-931B-D9A395E57DF0}" type="pres">
      <dgm:prSet presAssocID="{7585D4D1-14EF-4949-88C4-E04AD1EE26E3}" presName="horzSpace2" presStyleCnt="0"/>
      <dgm:spPr/>
    </dgm:pt>
    <dgm:pt modelId="{8C0710B5-BCB0-4E64-84D0-123594CD90BD}" type="pres">
      <dgm:prSet presAssocID="{7585D4D1-14EF-4949-88C4-E04AD1EE26E3}" presName="tx2" presStyleLbl="revTx" presStyleIdx="8" presStyleCnt="10"/>
      <dgm:spPr/>
      <dgm:t>
        <a:bodyPr/>
        <a:lstStyle/>
        <a:p>
          <a:endParaRPr lang="en-US"/>
        </a:p>
      </dgm:t>
    </dgm:pt>
    <dgm:pt modelId="{3F8E0355-3C70-4A95-B79E-E338A2C0883F}" type="pres">
      <dgm:prSet presAssocID="{7585D4D1-14EF-4949-88C4-E04AD1EE26E3}" presName="vert2" presStyleCnt="0"/>
      <dgm:spPr/>
    </dgm:pt>
    <dgm:pt modelId="{56753942-E6B1-4561-83D1-67CAFEED6A13}" type="pres">
      <dgm:prSet presAssocID="{7585D4D1-14EF-4949-88C4-E04AD1EE26E3}" presName="thinLine2b" presStyleLbl="callout" presStyleIdx="7" presStyleCnt="9"/>
      <dgm:spPr/>
    </dgm:pt>
    <dgm:pt modelId="{228C2721-66DA-43DC-8FAD-4395CC5FAB27}" type="pres">
      <dgm:prSet presAssocID="{7585D4D1-14EF-4949-88C4-E04AD1EE26E3}" presName="vertSpace2b" presStyleCnt="0"/>
      <dgm:spPr/>
    </dgm:pt>
    <dgm:pt modelId="{E61C7244-24DC-4248-B471-D03A50ED3448}" type="pres">
      <dgm:prSet presAssocID="{B1A98C85-1B57-4A07-AC48-995AF1DA9095}" presName="horz2" presStyleCnt="0"/>
      <dgm:spPr/>
    </dgm:pt>
    <dgm:pt modelId="{42EA5198-1BE5-45F7-ADE3-88146904670E}" type="pres">
      <dgm:prSet presAssocID="{B1A98C85-1B57-4A07-AC48-995AF1DA9095}" presName="horzSpace2" presStyleCnt="0"/>
      <dgm:spPr/>
    </dgm:pt>
    <dgm:pt modelId="{520699EE-F33B-4B65-997A-BBE817A6CAB5}" type="pres">
      <dgm:prSet presAssocID="{B1A98C85-1B57-4A07-AC48-995AF1DA9095}" presName="tx2" presStyleLbl="revTx" presStyleIdx="9" presStyleCnt="10"/>
      <dgm:spPr/>
      <dgm:t>
        <a:bodyPr/>
        <a:lstStyle/>
        <a:p>
          <a:endParaRPr lang="en-US"/>
        </a:p>
      </dgm:t>
    </dgm:pt>
    <dgm:pt modelId="{22EA112B-79E2-4143-A255-6DA37BE888F1}" type="pres">
      <dgm:prSet presAssocID="{B1A98C85-1B57-4A07-AC48-995AF1DA9095}" presName="vert2" presStyleCnt="0"/>
      <dgm:spPr/>
    </dgm:pt>
    <dgm:pt modelId="{78B59742-A208-4A8C-BE16-C317AECFF9DE}" type="pres">
      <dgm:prSet presAssocID="{B1A98C85-1B57-4A07-AC48-995AF1DA9095}" presName="thinLine2b" presStyleLbl="callout" presStyleIdx="8" presStyleCnt="9"/>
      <dgm:spPr/>
    </dgm:pt>
    <dgm:pt modelId="{472A5D3C-2D59-4AA3-95D8-3ECAD122A7AE}" type="pres">
      <dgm:prSet presAssocID="{B1A98C85-1B57-4A07-AC48-995AF1DA9095}" presName="vertSpace2b" presStyleCnt="0"/>
      <dgm:spPr/>
    </dgm:pt>
  </dgm:ptLst>
  <dgm:cxnLst>
    <dgm:cxn modelId="{3EF1759E-2A3E-4A91-A1FF-EC3E160D5839}" type="presOf" srcId="{3D4D997C-DE47-43E4-9581-5619F3FF185C}" destId="{095F9929-EDF1-4EB4-852F-5AEBEF3C9554}" srcOrd="0" destOrd="0" presId="urn:microsoft.com/office/officeart/2008/layout/LinedList"/>
    <dgm:cxn modelId="{AA00456F-A70F-4331-A072-3321692ECF22}" srcId="{D826D5FC-044C-4058-86C4-E9B13483D1D7}" destId="{3D4D997C-DE47-43E4-9581-5619F3FF185C}" srcOrd="3" destOrd="0" parTransId="{628367CE-AA01-4D28-9C46-EC0A0AD05405}" sibTransId="{7555EF21-43EC-40D0-89B3-8C4308B8EE11}"/>
    <dgm:cxn modelId="{C7E9D240-F067-4EC9-A7BD-6F92A0BBBFEB}" srcId="{D826D5FC-044C-4058-86C4-E9B13483D1D7}" destId="{8B060BEB-5DFE-455F-9F80-D4C4BE73F67F}" srcOrd="0" destOrd="0" parTransId="{E7FE8FE4-643D-4842-A1F2-1450A789ADA0}" sibTransId="{BB711621-5713-4775-B01B-A9D9C1597EF1}"/>
    <dgm:cxn modelId="{D9C7961D-EE23-4D79-A229-894B88083728}" type="presOf" srcId="{C9B412C2-04EF-42F8-A4C0-4788EBCACB8E}" destId="{70D47075-BB75-4C23-AD7F-B23725F709E9}" srcOrd="0" destOrd="0" presId="urn:microsoft.com/office/officeart/2008/layout/LinedList"/>
    <dgm:cxn modelId="{4D3BD6C0-5102-4602-A2B7-1CF9639AF400}" srcId="{25C742F3-0252-4CC1-8519-BFDB21097928}" destId="{D826D5FC-044C-4058-86C4-E9B13483D1D7}" srcOrd="0" destOrd="0" parTransId="{0227E374-5976-4BC5-AFB4-26AD26C6E818}" sibTransId="{EE90CD3E-DB41-4129-BE6E-0CB6C9262710}"/>
    <dgm:cxn modelId="{CCD7B8A7-615C-4DE4-8EBC-9FFE841E7352}" srcId="{D826D5FC-044C-4058-86C4-E9B13483D1D7}" destId="{C9B412C2-04EF-42F8-A4C0-4788EBCACB8E}" srcOrd="5" destOrd="0" parTransId="{A9BA04B3-6A78-42A1-AA0D-C44F0A04B61D}" sibTransId="{6B51D820-40E6-4AF3-8BC8-BB9108A66D80}"/>
    <dgm:cxn modelId="{B3142F2F-B21A-4F8F-A1CA-CF5BCA0378A0}" srcId="{D826D5FC-044C-4058-86C4-E9B13483D1D7}" destId="{B1A98C85-1B57-4A07-AC48-995AF1DA9095}" srcOrd="8" destOrd="0" parTransId="{BB1B52B6-7F63-4405-94A8-4186237CE1E8}" sibTransId="{825506D7-3F61-41B5-B4AF-F5D1F877ABE5}"/>
    <dgm:cxn modelId="{ABF829F9-DCDF-47CD-AC0D-6FAD4734A246}" type="presOf" srcId="{8B060BEB-5DFE-455F-9F80-D4C4BE73F67F}" destId="{BEDEF14F-6339-44B4-AE23-BE791BFACE21}" srcOrd="0" destOrd="0" presId="urn:microsoft.com/office/officeart/2008/layout/LinedList"/>
    <dgm:cxn modelId="{EB5F7B85-B2E3-43CA-8E21-43B7095B0FAD}" type="presOf" srcId="{7585D4D1-14EF-4949-88C4-E04AD1EE26E3}" destId="{8C0710B5-BCB0-4E64-84D0-123594CD90BD}" srcOrd="0" destOrd="0" presId="urn:microsoft.com/office/officeart/2008/layout/LinedList"/>
    <dgm:cxn modelId="{B07C3E2A-4732-4C4E-ADE3-D8AF0E4D3627}" type="presOf" srcId="{25C742F3-0252-4CC1-8519-BFDB21097928}" destId="{E8FCFF10-F140-49EF-9353-929CDE1DCB61}" srcOrd="0" destOrd="0" presId="urn:microsoft.com/office/officeart/2008/layout/LinedList"/>
    <dgm:cxn modelId="{56AB6AF6-2BD0-4141-946F-F7ADBE8CC3F0}" type="presOf" srcId="{5E505497-5028-4914-9684-B5257D41DA01}" destId="{AB636003-664E-443F-AF3C-9ABF1CE1C3B3}" srcOrd="0" destOrd="0" presId="urn:microsoft.com/office/officeart/2008/layout/LinedList"/>
    <dgm:cxn modelId="{2D8A6C98-1D58-4A8C-A86C-AA80BF66D3D0}" type="presOf" srcId="{9925E0C5-471C-4338-AFAF-0C1E556AAFD4}" destId="{C47A1480-8FA1-4153-B5D4-2FE932A89153}" srcOrd="0" destOrd="0" presId="urn:microsoft.com/office/officeart/2008/layout/LinedList"/>
    <dgm:cxn modelId="{F6350326-AA3A-47DD-962A-9B4201EE70A6}" type="presOf" srcId="{4499D657-9276-44C3-964A-B1C2470A17F4}" destId="{C2DE1399-3B23-4059-B687-29A9AC045231}" srcOrd="0" destOrd="0" presId="urn:microsoft.com/office/officeart/2008/layout/LinedList"/>
    <dgm:cxn modelId="{D3C6641C-1292-4299-89CE-6E7BAE5C81AC}" type="presOf" srcId="{A6599C91-8093-4F63-856E-0662BADF0C0A}" destId="{AFC73D92-098B-4072-8A5B-35920D07BFB7}" srcOrd="0" destOrd="0" presId="urn:microsoft.com/office/officeart/2008/layout/LinedList"/>
    <dgm:cxn modelId="{44C5CD92-91C4-4A37-9394-C864C51792A9}" srcId="{D826D5FC-044C-4058-86C4-E9B13483D1D7}" destId="{9925E0C5-471C-4338-AFAF-0C1E556AAFD4}" srcOrd="2" destOrd="0" parTransId="{C7DF24C3-36E2-4676-A1A6-44D8EAAFD212}" sibTransId="{5CB410C0-CBC6-4085-9EF6-46DA7EC686AF}"/>
    <dgm:cxn modelId="{9F8EDC55-B9A0-4B1C-89F1-54814DCE7FE2}" srcId="{D826D5FC-044C-4058-86C4-E9B13483D1D7}" destId="{5E505497-5028-4914-9684-B5257D41DA01}" srcOrd="1" destOrd="0" parTransId="{2FE78829-DF99-4089-9689-9813F50259A2}" sibTransId="{66E88D6D-E3E6-4F53-8A34-AD9FB366537A}"/>
    <dgm:cxn modelId="{358889D2-1EAF-4358-BAED-2C1A161AB63B}" srcId="{D826D5FC-044C-4058-86C4-E9B13483D1D7}" destId="{4499D657-9276-44C3-964A-B1C2470A17F4}" srcOrd="4" destOrd="0" parTransId="{D05EE03D-24DC-4FC1-A7CC-E5BE034DE106}" sibTransId="{B749183F-6F8A-4B08-B266-CDDA275473E5}"/>
    <dgm:cxn modelId="{C436BB32-F89C-425C-ABFB-2713095BC949}" type="presOf" srcId="{D826D5FC-044C-4058-86C4-E9B13483D1D7}" destId="{2C14B8B6-229D-451B-B69A-02BFD25BFB05}" srcOrd="0" destOrd="0" presId="urn:microsoft.com/office/officeart/2008/layout/LinedList"/>
    <dgm:cxn modelId="{7C9850AF-6689-49D9-855F-BDCDB19EA30F}" srcId="{D826D5FC-044C-4058-86C4-E9B13483D1D7}" destId="{A6599C91-8093-4F63-856E-0662BADF0C0A}" srcOrd="6" destOrd="0" parTransId="{02428EFA-DDDD-4BCD-BD9E-F50247CA6B54}" sibTransId="{D3DE271A-5773-40CD-ACA6-1D5ABF74DCE7}"/>
    <dgm:cxn modelId="{1B5E533D-606E-44BE-AD43-9D164F2B5B1D}" srcId="{D826D5FC-044C-4058-86C4-E9B13483D1D7}" destId="{7585D4D1-14EF-4949-88C4-E04AD1EE26E3}" srcOrd="7" destOrd="0" parTransId="{E45679C8-05E1-4C6B-B1C5-80E99C6F7398}" sibTransId="{30E136EA-6AED-4D1B-AD65-4DDC642BB342}"/>
    <dgm:cxn modelId="{20072199-4E18-4AC0-980D-54490DCCCF0F}" type="presOf" srcId="{B1A98C85-1B57-4A07-AC48-995AF1DA9095}" destId="{520699EE-F33B-4B65-997A-BBE817A6CAB5}" srcOrd="0" destOrd="0" presId="urn:microsoft.com/office/officeart/2008/layout/LinedList"/>
    <dgm:cxn modelId="{287A39AE-1C04-44F2-986D-343E4F330DED}" type="presParOf" srcId="{E8FCFF10-F140-49EF-9353-929CDE1DCB61}" destId="{1BC50EE3-420D-4B5E-B9F0-D1F7A5423A8F}" srcOrd="0" destOrd="0" presId="urn:microsoft.com/office/officeart/2008/layout/LinedList"/>
    <dgm:cxn modelId="{5AB92F84-2C7D-4591-BADD-8D1774C312B7}" type="presParOf" srcId="{E8FCFF10-F140-49EF-9353-929CDE1DCB61}" destId="{7AC2A825-2464-40F8-BB6F-5BF52E166469}" srcOrd="1" destOrd="0" presId="urn:microsoft.com/office/officeart/2008/layout/LinedList"/>
    <dgm:cxn modelId="{DEFF0E2B-0859-4FE1-96E5-07A59FAE12ED}" type="presParOf" srcId="{7AC2A825-2464-40F8-BB6F-5BF52E166469}" destId="{2C14B8B6-229D-451B-B69A-02BFD25BFB05}" srcOrd="0" destOrd="0" presId="urn:microsoft.com/office/officeart/2008/layout/LinedList"/>
    <dgm:cxn modelId="{5B051634-9FB8-48E6-A8A6-D90F414582CB}" type="presParOf" srcId="{7AC2A825-2464-40F8-BB6F-5BF52E166469}" destId="{CBE0E83B-9A4D-4374-AA84-C78369AC229B}" srcOrd="1" destOrd="0" presId="urn:microsoft.com/office/officeart/2008/layout/LinedList"/>
    <dgm:cxn modelId="{0DE2237F-CA0B-467D-8829-9A9054B3487C}" type="presParOf" srcId="{CBE0E83B-9A4D-4374-AA84-C78369AC229B}" destId="{04D7C619-B5B5-485A-A9EA-4CB43F6C626E}" srcOrd="0" destOrd="0" presId="urn:microsoft.com/office/officeart/2008/layout/LinedList"/>
    <dgm:cxn modelId="{A03B5660-FF1F-423B-9D56-CF3A41888029}" type="presParOf" srcId="{CBE0E83B-9A4D-4374-AA84-C78369AC229B}" destId="{5D880346-7011-4ED1-8A3E-6CC7A40E8CCC}" srcOrd="1" destOrd="0" presId="urn:microsoft.com/office/officeart/2008/layout/LinedList"/>
    <dgm:cxn modelId="{FADBA2A3-E7C9-4397-BFCE-76B8DCBBDFB0}" type="presParOf" srcId="{5D880346-7011-4ED1-8A3E-6CC7A40E8CCC}" destId="{B1743859-1D6A-445F-A2E3-DE1E51D86D77}" srcOrd="0" destOrd="0" presId="urn:microsoft.com/office/officeart/2008/layout/LinedList"/>
    <dgm:cxn modelId="{3AF83029-9580-4177-BDA0-B5EACB979ACC}" type="presParOf" srcId="{5D880346-7011-4ED1-8A3E-6CC7A40E8CCC}" destId="{BEDEF14F-6339-44B4-AE23-BE791BFACE21}" srcOrd="1" destOrd="0" presId="urn:microsoft.com/office/officeart/2008/layout/LinedList"/>
    <dgm:cxn modelId="{AF6B687A-7E51-4675-9B39-A49C4D54BF22}" type="presParOf" srcId="{5D880346-7011-4ED1-8A3E-6CC7A40E8CCC}" destId="{F9A182C8-1D5A-4DA8-8DC1-F953CCF5D76B}" srcOrd="2" destOrd="0" presId="urn:microsoft.com/office/officeart/2008/layout/LinedList"/>
    <dgm:cxn modelId="{5F7D5C94-5823-4F8D-AC49-519725B8DFF5}" type="presParOf" srcId="{CBE0E83B-9A4D-4374-AA84-C78369AC229B}" destId="{7E44BD57-7ABA-4270-947B-6CA1AA1CFC75}" srcOrd="2" destOrd="0" presId="urn:microsoft.com/office/officeart/2008/layout/LinedList"/>
    <dgm:cxn modelId="{F77FDE0C-B2DF-49C0-8EE4-A54EAE0F12EC}" type="presParOf" srcId="{CBE0E83B-9A4D-4374-AA84-C78369AC229B}" destId="{CDE1DF5B-3BB5-45CA-989F-30426D704073}" srcOrd="3" destOrd="0" presId="urn:microsoft.com/office/officeart/2008/layout/LinedList"/>
    <dgm:cxn modelId="{2935F0AE-9CCF-46C7-8DDF-1036CDFD6E5B}" type="presParOf" srcId="{CBE0E83B-9A4D-4374-AA84-C78369AC229B}" destId="{E6C4B759-86C4-4A84-A75F-5BDF71147129}" srcOrd="4" destOrd="0" presId="urn:microsoft.com/office/officeart/2008/layout/LinedList"/>
    <dgm:cxn modelId="{FA1254FB-4B16-4F9F-811C-A10D7CC8DA40}" type="presParOf" srcId="{E6C4B759-86C4-4A84-A75F-5BDF71147129}" destId="{3B35D5A2-4A9F-4B78-AF73-C2B6267793F0}" srcOrd="0" destOrd="0" presId="urn:microsoft.com/office/officeart/2008/layout/LinedList"/>
    <dgm:cxn modelId="{7B31229F-989B-4A51-8FAA-C5862074EDD0}" type="presParOf" srcId="{E6C4B759-86C4-4A84-A75F-5BDF71147129}" destId="{AB636003-664E-443F-AF3C-9ABF1CE1C3B3}" srcOrd="1" destOrd="0" presId="urn:microsoft.com/office/officeart/2008/layout/LinedList"/>
    <dgm:cxn modelId="{36CD29AC-2414-4D39-B3C0-D73C90173507}" type="presParOf" srcId="{E6C4B759-86C4-4A84-A75F-5BDF71147129}" destId="{030497CD-DB36-4C5A-B47B-EDF416D0E6DA}" srcOrd="2" destOrd="0" presId="urn:microsoft.com/office/officeart/2008/layout/LinedList"/>
    <dgm:cxn modelId="{D906BFE1-F59C-49CD-B4E3-471E8B5E02C7}" type="presParOf" srcId="{CBE0E83B-9A4D-4374-AA84-C78369AC229B}" destId="{D46002DE-EFA8-4A58-9D1D-F58690580F73}" srcOrd="5" destOrd="0" presId="urn:microsoft.com/office/officeart/2008/layout/LinedList"/>
    <dgm:cxn modelId="{B46D4FE1-5554-4EBD-AC96-4EF19ABA8ECB}" type="presParOf" srcId="{CBE0E83B-9A4D-4374-AA84-C78369AC229B}" destId="{722C407F-DA07-4C18-B561-72576646E207}" srcOrd="6" destOrd="0" presId="urn:microsoft.com/office/officeart/2008/layout/LinedList"/>
    <dgm:cxn modelId="{7FF509BE-E80F-4436-B2A0-779A95687D85}" type="presParOf" srcId="{CBE0E83B-9A4D-4374-AA84-C78369AC229B}" destId="{E4F45D8B-B035-4611-BD0B-D734BFB1C2BD}" srcOrd="7" destOrd="0" presId="urn:microsoft.com/office/officeart/2008/layout/LinedList"/>
    <dgm:cxn modelId="{97BA1F30-0F93-427E-9E0D-BC31181EB962}" type="presParOf" srcId="{E4F45D8B-B035-4611-BD0B-D734BFB1C2BD}" destId="{6E0ADF7C-1F04-4669-9F05-0B0B0B6267C5}" srcOrd="0" destOrd="0" presId="urn:microsoft.com/office/officeart/2008/layout/LinedList"/>
    <dgm:cxn modelId="{F25BE07B-76CD-4E0D-A20C-2F5ACD9DFACD}" type="presParOf" srcId="{E4F45D8B-B035-4611-BD0B-D734BFB1C2BD}" destId="{C47A1480-8FA1-4153-B5D4-2FE932A89153}" srcOrd="1" destOrd="0" presId="urn:microsoft.com/office/officeart/2008/layout/LinedList"/>
    <dgm:cxn modelId="{DF191D22-1F35-4A89-AFE1-23B2595836AB}" type="presParOf" srcId="{E4F45D8B-B035-4611-BD0B-D734BFB1C2BD}" destId="{68FB2E41-C586-486D-BAF3-73F79B649793}" srcOrd="2" destOrd="0" presId="urn:microsoft.com/office/officeart/2008/layout/LinedList"/>
    <dgm:cxn modelId="{50CBDB98-C5FE-4D9D-B7ED-C62371FC7C3C}" type="presParOf" srcId="{CBE0E83B-9A4D-4374-AA84-C78369AC229B}" destId="{5C814C12-5EEA-4979-A8EB-BCDFDFF099E3}" srcOrd="8" destOrd="0" presId="urn:microsoft.com/office/officeart/2008/layout/LinedList"/>
    <dgm:cxn modelId="{0B81CC0C-CD39-451F-89BF-394EA456142C}" type="presParOf" srcId="{CBE0E83B-9A4D-4374-AA84-C78369AC229B}" destId="{0C161A4A-4386-45A7-8BB1-FF6D19C3E49D}" srcOrd="9" destOrd="0" presId="urn:microsoft.com/office/officeart/2008/layout/LinedList"/>
    <dgm:cxn modelId="{82B0CCE6-FCB7-468F-B669-338849360647}" type="presParOf" srcId="{CBE0E83B-9A4D-4374-AA84-C78369AC229B}" destId="{8DFBFFF2-1A93-4556-8128-487941A42542}" srcOrd="10" destOrd="0" presId="urn:microsoft.com/office/officeart/2008/layout/LinedList"/>
    <dgm:cxn modelId="{4B843713-F0B0-4FDC-9ACF-7CE274F08D94}" type="presParOf" srcId="{8DFBFFF2-1A93-4556-8128-487941A42542}" destId="{811B1A8B-28D4-405D-A11E-7E5168FA6AA2}" srcOrd="0" destOrd="0" presId="urn:microsoft.com/office/officeart/2008/layout/LinedList"/>
    <dgm:cxn modelId="{D22F54D5-6725-476D-B8F0-C4A9A77D2551}" type="presParOf" srcId="{8DFBFFF2-1A93-4556-8128-487941A42542}" destId="{095F9929-EDF1-4EB4-852F-5AEBEF3C9554}" srcOrd="1" destOrd="0" presId="urn:microsoft.com/office/officeart/2008/layout/LinedList"/>
    <dgm:cxn modelId="{15B31526-406F-47D2-9765-7112CBEC6BF9}" type="presParOf" srcId="{8DFBFFF2-1A93-4556-8128-487941A42542}" destId="{F1440070-C7F3-40D4-BBB6-EB0A6D346C66}" srcOrd="2" destOrd="0" presId="urn:microsoft.com/office/officeart/2008/layout/LinedList"/>
    <dgm:cxn modelId="{EE34B7EF-E687-40E2-AC56-1CFA480FF083}" type="presParOf" srcId="{CBE0E83B-9A4D-4374-AA84-C78369AC229B}" destId="{1A2674F0-9576-4C07-8897-5F2B11D15A4E}" srcOrd="11" destOrd="0" presId="urn:microsoft.com/office/officeart/2008/layout/LinedList"/>
    <dgm:cxn modelId="{299D352D-3DEB-44F4-AD80-92645098A4D4}" type="presParOf" srcId="{CBE0E83B-9A4D-4374-AA84-C78369AC229B}" destId="{0A2A3FE4-3665-4DD8-BB05-1357EE7B5D01}" srcOrd="12" destOrd="0" presId="urn:microsoft.com/office/officeart/2008/layout/LinedList"/>
    <dgm:cxn modelId="{2517513B-0AF3-46C3-847C-6156A5D69989}" type="presParOf" srcId="{CBE0E83B-9A4D-4374-AA84-C78369AC229B}" destId="{FC5A71A0-F0F6-469D-B79F-CC2A95888A53}" srcOrd="13" destOrd="0" presId="urn:microsoft.com/office/officeart/2008/layout/LinedList"/>
    <dgm:cxn modelId="{394E3C08-55B9-4DF1-B4B4-D9CE29EBB322}" type="presParOf" srcId="{FC5A71A0-F0F6-469D-B79F-CC2A95888A53}" destId="{B83307F5-4C67-4AA6-A609-746D12F648B1}" srcOrd="0" destOrd="0" presId="urn:microsoft.com/office/officeart/2008/layout/LinedList"/>
    <dgm:cxn modelId="{70B19960-5B64-4665-867C-BCA3034E2057}" type="presParOf" srcId="{FC5A71A0-F0F6-469D-B79F-CC2A95888A53}" destId="{C2DE1399-3B23-4059-B687-29A9AC045231}" srcOrd="1" destOrd="0" presId="urn:microsoft.com/office/officeart/2008/layout/LinedList"/>
    <dgm:cxn modelId="{F57B7106-0051-474B-B6CC-8FDA72458DF0}" type="presParOf" srcId="{FC5A71A0-F0F6-469D-B79F-CC2A95888A53}" destId="{F4E03B98-C70B-4A50-B2FE-1DA94AF8D78E}" srcOrd="2" destOrd="0" presId="urn:microsoft.com/office/officeart/2008/layout/LinedList"/>
    <dgm:cxn modelId="{D7FBE1C1-A66F-4A2F-8CDE-98DCFB5D28AB}" type="presParOf" srcId="{CBE0E83B-9A4D-4374-AA84-C78369AC229B}" destId="{3BE8CFCF-BBD7-448B-9A77-B326ECC122A4}" srcOrd="14" destOrd="0" presId="urn:microsoft.com/office/officeart/2008/layout/LinedList"/>
    <dgm:cxn modelId="{6D615442-99F3-4695-AED3-E76572C3213E}" type="presParOf" srcId="{CBE0E83B-9A4D-4374-AA84-C78369AC229B}" destId="{8384A8CB-D1F5-4CFD-93D4-E13A47619E0A}" srcOrd="15" destOrd="0" presId="urn:microsoft.com/office/officeart/2008/layout/LinedList"/>
    <dgm:cxn modelId="{5EFCA9C5-C5D2-4BB7-8DDA-2ED8A8585662}" type="presParOf" srcId="{CBE0E83B-9A4D-4374-AA84-C78369AC229B}" destId="{5EA90221-3EEA-49B5-9D8D-BA023C84EA95}" srcOrd="16" destOrd="0" presId="urn:microsoft.com/office/officeart/2008/layout/LinedList"/>
    <dgm:cxn modelId="{1B9D1197-531E-4C96-9C47-2C594DBA49F7}" type="presParOf" srcId="{5EA90221-3EEA-49B5-9D8D-BA023C84EA95}" destId="{11150BD1-F82B-41EB-B47B-408CF25B3846}" srcOrd="0" destOrd="0" presId="urn:microsoft.com/office/officeart/2008/layout/LinedList"/>
    <dgm:cxn modelId="{3E1C2912-190B-42F7-9ED2-2E8FF684AE1A}" type="presParOf" srcId="{5EA90221-3EEA-49B5-9D8D-BA023C84EA95}" destId="{70D47075-BB75-4C23-AD7F-B23725F709E9}" srcOrd="1" destOrd="0" presId="urn:microsoft.com/office/officeart/2008/layout/LinedList"/>
    <dgm:cxn modelId="{2B8F7D7E-046B-483D-8D50-375ED3247E46}" type="presParOf" srcId="{5EA90221-3EEA-49B5-9D8D-BA023C84EA95}" destId="{218ABC4F-5B5C-4C68-B0A5-274D33859CE1}" srcOrd="2" destOrd="0" presId="urn:microsoft.com/office/officeart/2008/layout/LinedList"/>
    <dgm:cxn modelId="{0A18268E-CCBC-4F86-9C57-4FC6E8F347AB}" type="presParOf" srcId="{CBE0E83B-9A4D-4374-AA84-C78369AC229B}" destId="{BF094420-854B-4E63-AFE0-6356CA7B0EA3}" srcOrd="17" destOrd="0" presId="urn:microsoft.com/office/officeart/2008/layout/LinedList"/>
    <dgm:cxn modelId="{8B95402D-40F6-4BBB-909B-72DC66E9227B}" type="presParOf" srcId="{CBE0E83B-9A4D-4374-AA84-C78369AC229B}" destId="{1E897755-EC55-4AE5-BDC1-B18E2047C331}" srcOrd="18" destOrd="0" presId="urn:microsoft.com/office/officeart/2008/layout/LinedList"/>
    <dgm:cxn modelId="{C6B1A150-3B74-4C72-8B42-342244A3A0F9}" type="presParOf" srcId="{CBE0E83B-9A4D-4374-AA84-C78369AC229B}" destId="{AA2A7984-5B52-4894-BD9D-6212306B1CAA}" srcOrd="19" destOrd="0" presId="urn:microsoft.com/office/officeart/2008/layout/LinedList"/>
    <dgm:cxn modelId="{4CA9A84A-C39B-4CBB-ADD3-D30FFB045372}" type="presParOf" srcId="{AA2A7984-5B52-4894-BD9D-6212306B1CAA}" destId="{970C79F7-926D-4BAF-A58C-B3C32C4AF2C4}" srcOrd="0" destOrd="0" presId="urn:microsoft.com/office/officeart/2008/layout/LinedList"/>
    <dgm:cxn modelId="{1AE751FD-2E59-45A1-B2CF-FB62AEA3A1EB}" type="presParOf" srcId="{AA2A7984-5B52-4894-BD9D-6212306B1CAA}" destId="{AFC73D92-098B-4072-8A5B-35920D07BFB7}" srcOrd="1" destOrd="0" presId="urn:microsoft.com/office/officeart/2008/layout/LinedList"/>
    <dgm:cxn modelId="{8B7BA345-AF91-46CB-8C91-F8FD2A569B80}" type="presParOf" srcId="{AA2A7984-5B52-4894-BD9D-6212306B1CAA}" destId="{3F934ED5-0F7B-4FF5-AD4A-E4D8FCAE82E5}" srcOrd="2" destOrd="0" presId="urn:microsoft.com/office/officeart/2008/layout/LinedList"/>
    <dgm:cxn modelId="{C01F29D7-0730-4BB7-83C3-233613F1E2DA}" type="presParOf" srcId="{CBE0E83B-9A4D-4374-AA84-C78369AC229B}" destId="{D7DD47B1-EF8C-4A90-9305-469E71F11362}" srcOrd="20" destOrd="0" presId="urn:microsoft.com/office/officeart/2008/layout/LinedList"/>
    <dgm:cxn modelId="{3AA11B5B-FFC7-467F-80F7-CB9306A6AAA0}" type="presParOf" srcId="{CBE0E83B-9A4D-4374-AA84-C78369AC229B}" destId="{E56FF206-3380-4812-9865-53783E54ECE6}" srcOrd="21" destOrd="0" presId="urn:microsoft.com/office/officeart/2008/layout/LinedList"/>
    <dgm:cxn modelId="{B7858DFC-A05B-4670-8CCC-C913459EA21F}" type="presParOf" srcId="{CBE0E83B-9A4D-4374-AA84-C78369AC229B}" destId="{CF2902D2-4CCC-4157-8DBA-61DE951E53A0}" srcOrd="22" destOrd="0" presId="urn:microsoft.com/office/officeart/2008/layout/LinedList"/>
    <dgm:cxn modelId="{D4D342DA-7DA0-4ECA-B0A1-C2E3FA1B5B28}" type="presParOf" srcId="{CF2902D2-4CCC-4157-8DBA-61DE951E53A0}" destId="{2072AEE0-8435-4394-931B-D9A395E57DF0}" srcOrd="0" destOrd="0" presId="urn:microsoft.com/office/officeart/2008/layout/LinedList"/>
    <dgm:cxn modelId="{482CC66F-D8AD-4E86-BB9C-019DC47F9751}" type="presParOf" srcId="{CF2902D2-4CCC-4157-8DBA-61DE951E53A0}" destId="{8C0710B5-BCB0-4E64-84D0-123594CD90BD}" srcOrd="1" destOrd="0" presId="urn:microsoft.com/office/officeart/2008/layout/LinedList"/>
    <dgm:cxn modelId="{8CA0DD09-C2B6-4097-B6D5-E9C34F296972}" type="presParOf" srcId="{CF2902D2-4CCC-4157-8DBA-61DE951E53A0}" destId="{3F8E0355-3C70-4A95-B79E-E338A2C0883F}" srcOrd="2" destOrd="0" presId="urn:microsoft.com/office/officeart/2008/layout/LinedList"/>
    <dgm:cxn modelId="{0A1460BD-F996-45A2-8F5A-FD9E4D3024DC}" type="presParOf" srcId="{CBE0E83B-9A4D-4374-AA84-C78369AC229B}" destId="{56753942-E6B1-4561-83D1-67CAFEED6A13}" srcOrd="23" destOrd="0" presId="urn:microsoft.com/office/officeart/2008/layout/LinedList"/>
    <dgm:cxn modelId="{7A9969B4-B876-4037-890D-9B672245037F}" type="presParOf" srcId="{CBE0E83B-9A4D-4374-AA84-C78369AC229B}" destId="{228C2721-66DA-43DC-8FAD-4395CC5FAB27}" srcOrd="24" destOrd="0" presId="urn:microsoft.com/office/officeart/2008/layout/LinedList"/>
    <dgm:cxn modelId="{25DF39C4-CD8A-484B-BF6B-D30F6D1894B7}" type="presParOf" srcId="{CBE0E83B-9A4D-4374-AA84-C78369AC229B}" destId="{E61C7244-24DC-4248-B471-D03A50ED3448}" srcOrd="25" destOrd="0" presId="urn:microsoft.com/office/officeart/2008/layout/LinedList"/>
    <dgm:cxn modelId="{FC13CFF5-49D2-4B47-B2A6-162596C4363E}" type="presParOf" srcId="{E61C7244-24DC-4248-B471-D03A50ED3448}" destId="{42EA5198-1BE5-45F7-ADE3-88146904670E}" srcOrd="0" destOrd="0" presId="urn:microsoft.com/office/officeart/2008/layout/LinedList"/>
    <dgm:cxn modelId="{ED4019BB-8AF3-45A3-93E6-873441F11465}" type="presParOf" srcId="{E61C7244-24DC-4248-B471-D03A50ED3448}" destId="{520699EE-F33B-4B65-997A-BBE817A6CAB5}" srcOrd="1" destOrd="0" presId="urn:microsoft.com/office/officeart/2008/layout/LinedList"/>
    <dgm:cxn modelId="{4B83475B-03B2-4E9F-BC2E-29F65CD61248}" type="presParOf" srcId="{E61C7244-24DC-4248-B471-D03A50ED3448}" destId="{22EA112B-79E2-4143-A255-6DA37BE888F1}" srcOrd="2" destOrd="0" presId="urn:microsoft.com/office/officeart/2008/layout/LinedList"/>
    <dgm:cxn modelId="{07AA4D4C-8AD1-4C75-92E8-310F57125B78}" type="presParOf" srcId="{CBE0E83B-9A4D-4374-AA84-C78369AC229B}" destId="{78B59742-A208-4A8C-BE16-C317AECFF9DE}" srcOrd="26" destOrd="0" presId="urn:microsoft.com/office/officeart/2008/layout/LinedList"/>
    <dgm:cxn modelId="{D3D62907-C2CC-472E-BFA5-B8FBD47E3292}" type="presParOf" srcId="{CBE0E83B-9A4D-4374-AA84-C78369AC229B}" destId="{472A5D3C-2D59-4AA3-95D8-3ECAD122A7AE}" srcOrd="27" destOrd="0" presId="urn:microsoft.com/office/officeart/2008/layout/LinedList"/>
  </dgm:cxnLst>
  <dgm:bg>
    <a:noFill/>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9C0E26-8CB8-4382-A504-48DC91BBC5A5}"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solidFill>
            <a:srgbClr val="BF1F2E"/>
          </a:solidFill>
        </p:spPr>
        <p:txBody>
          <a:bodyPr/>
          <a:lstStyle>
            <a:lvl1pPr>
              <a:defRPr>
                <a:solidFill>
                  <a:schemeClr val="bg1"/>
                </a:solidFill>
              </a:defRPr>
            </a:lvl1pPr>
          </a:lstStyle>
          <a:p>
            <a:fld id="{E723BD90-EE30-43FB-92D7-BB40B3C7E88F}" type="slidenum">
              <a:rPr lang="en-US" smtClean="0"/>
              <a:pPr/>
              <a:t>‹#›</a:t>
            </a:fld>
            <a:endParaRPr lang="en-US"/>
          </a:p>
        </p:txBody>
      </p:sp>
    </p:spTree>
    <p:extLst>
      <p:ext uri="{BB962C8B-B14F-4D97-AF65-F5344CB8AC3E}">
        <p14:creationId xmlns:p14="http://schemas.microsoft.com/office/powerpoint/2010/main" val="325590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bg1"/>
        </a:solidFill>
        <a:effectLst/>
      </p:bgPr>
    </p:bg>
    <p:spTree>
      <p:nvGrpSpPr>
        <p:cNvPr id="1" name=""/>
        <p:cNvGrpSpPr/>
        <p:nvPr/>
      </p:nvGrpSpPr>
      <p:grpSpPr>
        <a:xfrm>
          <a:off x="0" y="0"/>
          <a:ext cx="0" cy="0"/>
          <a:chOff x="0" y="0"/>
          <a:chExt cx="0" cy="0"/>
        </a:xfrm>
      </p:grpSpPr>
      <p:sp>
        <p:nvSpPr>
          <p:cNvPr id="2" name="Title 1" hidden="1"/>
          <p:cNvSpPr>
            <a:spLocks noGrp="1"/>
          </p:cNvSpPr>
          <p:nvPr>
            <p:ph type="title" hasCustomPrompt="1"/>
          </p:nvPr>
        </p:nvSpPr>
        <p:spPr>
          <a:xfrm>
            <a:off x="616698" y="687767"/>
            <a:ext cx="7303620" cy="1786492"/>
          </a:xfrm>
          <a:solidFill>
            <a:schemeClr val="bg1"/>
          </a:solidFill>
        </p:spPr>
        <p:txBody>
          <a:bodyPr anchor="t">
            <a:normAutofit/>
          </a:bodyPr>
          <a:lstStyle>
            <a:lvl1pPr>
              <a:defRPr sz="5400" b="1">
                <a:solidFill>
                  <a:srgbClr val="BF1F2E"/>
                </a:solidFill>
                <a:latin typeface="Myriad Pro" panose="020B0503030403020204" pitchFamily="34" charset="0"/>
              </a:defRPr>
            </a:lvl1pPr>
          </a:lstStyle>
          <a:p>
            <a:r>
              <a:rPr lang="en-US" dirty="0"/>
              <a:t>CLICK TO EDIT MASTER TITLE STYLE</a:t>
            </a:r>
          </a:p>
        </p:txBody>
      </p:sp>
      <p:sp>
        <p:nvSpPr>
          <p:cNvPr id="4" name="Date Placeholder 3" hidden="1"/>
          <p:cNvSpPr>
            <a:spLocks noGrp="1"/>
          </p:cNvSpPr>
          <p:nvPr>
            <p:ph type="dt" sz="half" idx="10"/>
          </p:nvPr>
        </p:nvSpPr>
        <p:spPr/>
        <p:txBody>
          <a:bodyPr/>
          <a:lstStyle/>
          <a:p>
            <a:fld id="{9E9C0E26-8CB8-4382-A504-48DC91BBC5A5}" type="datetimeFigureOut">
              <a:rPr lang="en-US" smtClean="0"/>
              <a:t>3/10/2024</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p:txBody>
          <a:bodyPr/>
          <a:lstStyle/>
          <a:p>
            <a:fld id="{E723BD90-EE30-43FB-92D7-BB40B3C7E88F}" type="slidenum">
              <a:rPr lang="en-US" smtClean="0"/>
              <a:t>‹#›</a:t>
            </a:fld>
            <a:endParaRPr lang="en-US"/>
          </a:p>
        </p:txBody>
      </p:sp>
      <p:grpSp>
        <p:nvGrpSpPr>
          <p:cNvPr id="10" name="Group 9" hidden="1">
            <a:extLst>
              <a:ext uri="{FF2B5EF4-FFF2-40B4-BE49-F238E27FC236}">
                <a16:creationId xmlns:a16="http://schemas.microsoft.com/office/drawing/2014/main" xmlns="" id="{C3AD619A-A6C5-4CB0-BE1F-BCFA76A654E2}"/>
              </a:ext>
            </a:extLst>
          </p:cNvPr>
          <p:cNvGrpSpPr/>
          <p:nvPr userDrawn="1"/>
        </p:nvGrpSpPr>
        <p:grpSpPr>
          <a:xfrm>
            <a:off x="9484077" y="2173030"/>
            <a:ext cx="2707923" cy="4212454"/>
            <a:chOff x="10155198" y="2193504"/>
            <a:chExt cx="6101195" cy="9491042"/>
          </a:xfrm>
          <a:solidFill>
            <a:srgbClr val="BF1F2E"/>
          </a:solidFill>
        </p:grpSpPr>
        <p:sp>
          <p:nvSpPr>
            <p:cNvPr id="11" name="object 28">
              <a:extLst>
                <a:ext uri="{FF2B5EF4-FFF2-40B4-BE49-F238E27FC236}">
                  <a16:creationId xmlns:a16="http://schemas.microsoft.com/office/drawing/2014/main" xmlns="" id="{3D074D56-B21C-41D3-9788-9A421DB98C52}"/>
                </a:ext>
              </a:extLst>
            </p:cNvPr>
            <p:cNvSpPr/>
            <p:nvPr/>
          </p:nvSpPr>
          <p:spPr>
            <a:xfrm>
              <a:off x="10210558" y="2193504"/>
              <a:ext cx="6045835" cy="7452995"/>
            </a:xfrm>
            <a:custGeom>
              <a:avLst/>
              <a:gdLst/>
              <a:ahLst/>
              <a:cxnLst/>
              <a:rect l="l" t="t" r="r" b="b"/>
              <a:pathLst>
                <a:path w="6045834" h="7452995">
                  <a:moveTo>
                    <a:pt x="3707298" y="0"/>
                  </a:moveTo>
                  <a:lnTo>
                    <a:pt x="3663412" y="5"/>
                  </a:lnTo>
                  <a:lnTo>
                    <a:pt x="3619621" y="3194"/>
                  </a:lnTo>
                  <a:lnTo>
                    <a:pt x="3576116" y="9567"/>
                  </a:lnTo>
                  <a:lnTo>
                    <a:pt x="3533085" y="19123"/>
                  </a:lnTo>
                  <a:lnTo>
                    <a:pt x="3490721" y="31862"/>
                  </a:lnTo>
                  <a:lnTo>
                    <a:pt x="3449211" y="47784"/>
                  </a:lnTo>
                  <a:lnTo>
                    <a:pt x="3408748" y="66888"/>
                  </a:lnTo>
                  <a:lnTo>
                    <a:pt x="3369521" y="89174"/>
                  </a:lnTo>
                  <a:lnTo>
                    <a:pt x="3331720" y="114642"/>
                  </a:lnTo>
                  <a:lnTo>
                    <a:pt x="3295535" y="143291"/>
                  </a:lnTo>
                  <a:lnTo>
                    <a:pt x="3261156" y="175121"/>
                  </a:lnTo>
                  <a:lnTo>
                    <a:pt x="175780" y="3260485"/>
                  </a:lnTo>
                  <a:lnTo>
                    <a:pt x="143299" y="3295558"/>
                  </a:lnTo>
                  <a:lnTo>
                    <a:pt x="113949" y="3332712"/>
                  </a:lnTo>
                  <a:lnTo>
                    <a:pt x="87797" y="3371779"/>
                  </a:lnTo>
                  <a:lnTo>
                    <a:pt x="64912" y="3412593"/>
                  </a:lnTo>
                  <a:lnTo>
                    <a:pt x="45361" y="3454987"/>
                  </a:lnTo>
                  <a:lnTo>
                    <a:pt x="29212" y="3498794"/>
                  </a:lnTo>
                  <a:lnTo>
                    <a:pt x="16533" y="3543847"/>
                  </a:lnTo>
                  <a:lnTo>
                    <a:pt x="7393" y="3589980"/>
                  </a:lnTo>
                  <a:lnTo>
                    <a:pt x="1859" y="3637026"/>
                  </a:lnTo>
                  <a:lnTo>
                    <a:pt x="0" y="3684817"/>
                  </a:lnTo>
                  <a:lnTo>
                    <a:pt x="1859" y="3732557"/>
                  </a:lnTo>
                  <a:lnTo>
                    <a:pt x="7393" y="3779563"/>
                  </a:lnTo>
                  <a:lnTo>
                    <a:pt x="16531" y="3825665"/>
                  </a:lnTo>
                  <a:lnTo>
                    <a:pt x="29207" y="3870696"/>
                  </a:lnTo>
                  <a:lnTo>
                    <a:pt x="45351" y="3914487"/>
                  </a:lnTo>
                  <a:lnTo>
                    <a:pt x="64895" y="3956871"/>
                  </a:lnTo>
                  <a:lnTo>
                    <a:pt x="87771" y="3997680"/>
                  </a:lnTo>
                  <a:lnTo>
                    <a:pt x="113910" y="4036745"/>
                  </a:lnTo>
                  <a:lnTo>
                    <a:pt x="143244" y="4073898"/>
                  </a:lnTo>
                  <a:lnTo>
                    <a:pt x="175704" y="4108972"/>
                  </a:lnTo>
                  <a:lnTo>
                    <a:pt x="3401682" y="7335026"/>
                  </a:lnTo>
                  <a:lnTo>
                    <a:pt x="3442753" y="7370947"/>
                  </a:lnTo>
                  <a:lnTo>
                    <a:pt x="3487219" y="7400337"/>
                  </a:lnTo>
                  <a:lnTo>
                    <a:pt x="3534397" y="7423197"/>
                  </a:lnTo>
                  <a:lnTo>
                    <a:pt x="3583607" y="7439526"/>
                  </a:lnTo>
                  <a:lnTo>
                    <a:pt x="3634168" y="7449324"/>
                  </a:lnTo>
                  <a:lnTo>
                    <a:pt x="3685400" y="7452590"/>
                  </a:lnTo>
                  <a:lnTo>
                    <a:pt x="3736622" y="7449324"/>
                  </a:lnTo>
                  <a:lnTo>
                    <a:pt x="3787178" y="7439526"/>
                  </a:lnTo>
                  <a:lnTo>
                    <a:pt x="3836387" y="7423197"/>
                  </a:lnTo>
                  <a:lnTo>
                    <a:pt x="3883566" y="7400337"/>
                  </a:lnTo>
                  <a:lnTo>
                    <a:pt x="3928033" y="7370947"/>
                  </a:lnTo>
                  <a:lnTo>
                    <a:pt x="3969105" y="7335026"/>
                  </a:lnTo>
                  <a:lnTo>
                    <a:pt x="4000294" y="7300034"/>
                  </a:lnTo>
                  <a:lnTo>
                    <a:pt x="4026684" y="7262487"/>
                  </a:lnTo>
                  <a:lnTo>
                    <a:pt x="4048277" y="7222809"/>
                  </a:lnTo>
                  <a:lnTo>
                    <a:pt x="4065070" y="7181428"/>
                  </a:lnTo>
                  <a:lnTo>
                    <a:pt x="4077066" y="7138768"/>
                  </a:lnTo>
                  <a:lnTo>
                    <a:pt x="4084264" y="7095257"/>
                  </a:lnTo>
                  <a:lnTo>
                    <a:pt x="4086663" y="7051319"/>
                  </a:lnTo>
                  <a:lnTo>
                    <a:pt x="4084264" y="7007381"/>
                  </a:lnTo>
                  <a:lnTo>
                    <a:pt x="4077066" y="6963869"/>
                  </a:lnTo>
                  <a:lnTo>
                    <a:pt x="4065070" y="6921208"/>
                  </a:lnTo>
                  <a:lnTo>
                    <a:pt x="4048277" y="6879825"/>
                  </a:lnTo>
                  <a:lnTo>
                    <a:pt x="4026684" y="6840146"/>
                  </a:lnTo>
                  <a:lnTo>
                    <a:pt x="4000294" y="6802597"/>
                  </a:lnTo>
                  <a:lnTo>
                    <a:pt x="3969105" y="6767602"/>
                  </a:lnTo>
                  <a:lnTo>
                    <a:pt x="1192237" y="3990595"/>
                  </a:lnTo>
                  <a:lnTo>
                    <a:pt x="1160712" y="3955481"/>
                  </a:lnTo>
                  <a:lnTo>
                    <a:pt x="1133691" y="3917943"/>
                  </a:lnTo>
                  <a:lnTo>
                    <a:pt x="1111173" y="3878353"/>
                  </a:lnTo>
                  <a:lnTo>
                    <a:pt x="1093158" y="3837085"/>
                  </a:lnTo>
                  <a:lnTo>
                    <a:pt x="1079648" y="3794510"/>
                  </a:lnTo>
                  <a:lnTo>
                    <a:pt x="1070640" y="3751004"/>
                  </a:lnTo>
                  <a:lnTo>
                    <a:pt x="1066137" y="3706937"/>
                  </a:lnTo>
                  <a:lnTo>
                    <a:pt x="1066137" y="3662684"/>
                  </a:lnTo>
                  <a:lnTo>
                    <a:pt x="1070640" y="3618618"/>
                  </a:lnTo>
                  <a:lnTo>
                    <a:pt x="1079648" y="3575111"/>
                  </a:lnTo>
                  <a:lnTo>
                    <a:pt x="1093158" y="3532537"/>
                  </a:lnTo>
                  <a:lnTo>
                    <a:pt x="1111173" y="3491268"/>
                  </a:lnTo>
                  <a:lnTo>
                    <a:pt x="1133691" y="3451679"/>
                  </a:lnTo>
                  <a:lnTo>
                    <a:pt x="1160712" y="3414140"/>
                  </a:lnTo>
                  <a:lnTo>
                    <a:pt x="1192237" y="3379027"/>
                  </a:lnTo>
                  <a:lnTo>
                    <a:pt x="3379623" y="1191579"/>
                  </a:lnTo>
                  <a:lnTo>
                    <a:pt x="3414735" y="1160056"/>
                  </a:lnTo>
                  <a:lnTo>
                    <a:pt x="3452272" y="1133036"/>
                  </a:lnTo>
                  <a:lnTo>
                    <a:pt x="3491862" y="1110520"/>
                  </a:lnTo>
                  <a:lnTo>
                    <a:pt x="3533131" y="1092507"/>
                  </a:lnTo>
                  <a:lnTo>
                    <a:pt x="3575707" y="1078998"/>
                  </a:lnTo>
                  <a:lnTo>
                    <a:pt x="3619218" y="1069992"/>
                  </a:lnTo>
                  <a:lnTo>
                    <a:pt x="3663266" y="1065490"/>
                  </a:lnTo>
                  <a:lnTo>
                    <a:pt x="4999922" y="1065489"/>
                  </a:lnTo>
                  <a:lnTo>
                    <a:pt x="4109554" y="175121"/>
                  </a:lnTo>
                  <a:lnTo>
                    <a:pt x="4075176" y="143272"/>
                  </a:lnTo>
                  <a:lnTo>
                    <a:pt x="4038991" y="114610"/>
                  </a:lnTo>
                  <a:lnTo>
                    <a:pt x="4001190" y="89134"/>
                  </a:lnTo>
                  <a:lnTo>
                    <a:pt x="3961963" y="66844"/>
                  </a:lnTo>
                  <a:lnTo>
                    <a:pt x="3921499" y="47740"/>
                  </a:lnTo>
                  <a:lnTo>
                    <a:pt x="3879990" y="31822"/>
                  </a:lnTo>
                  <a:lnTo>
                    <a:pt x="3837625" y="19089"/>
                  </a:lnTo>
                  <a:lnTo>
                    <a:pt x="3794595" y="9541"/>
                  </a:lnTo>
                  <a:lnTo>
                    <a:pt x="3751089" y="3178"/>
                  </a:lnTo>
                  <a:lnTo>
                    <a:pt x="3707298" y="0"/>
                  </a:lnTo>
                  <a:close/>
                </a:path>
                <a:path w="6045834" h="7452995">
                  <a:moveTo>
                    <a:pt x="4999922" y="1065489"/>
                  </a:moveTo>
                  <a:lnTo>
                    <a:pt x="3707521" y="1065489"/>
                  </a:lnTo>
                  <a:lnTo>
                    <a:pt x="3751597" y="1069994"/>
                  </a:lnTo>
                  <a:lnTo>
                    <a:pt x="3795106" y="1079001"/>
                  </a:lnTo>
                  <a:lnTo>
                    <a:pt x="3837682" y="1092512"/>
                  </a:lnTo>
                  <a:lnTo>
                    <a:pt x="3878951" y="1110527"/>
                  </a:lnTo>
                  <a:lnTo>
                    <a:pt x="3918540" y="1133045"/>
                  </a:lnTo>
                  <a:lnTo>
                    <a:pt x="3956078" y="1160066"/>
                  </a:lnTo>
                  <a:lnTo>
                    <a:pt x="3991190" y="1191591"/>
                  </a:lnTo>
                  <a:lnTo>
                    <a:pt x="6045440" y="3245851"/>
                  </a:lnTo>
                  <a:lnTo>
                    <a:pt x="6045440" y="2111007"/>
                  </a:lnTo>
                  <a:lnTo>
                    <a:pt x="4999922" y="1065489"/>
                  </a:lnTo>
                  <a:close/>
                </a:path>
              </a:pathLst>
            </a:custGeom>
            <a:grpFill/>
          </p:spPr>
          <p:txBody>
            <a:bodyPr wrap="square" lIns="0" tIns="0" rIns="0" bIns="0" rtlCol="0"/>
            <a:lstStyle/>
            <a:p>
              <a:endParaRPr dirty="0"/>
            </a:p>
          </p:txBody>
        </p:sp>
        <p:sp>
          <p:nvSpPr>
            <p:cNvPr id="12" name="object 29">
              <a:extLst>
                <a:ext uri="{FF2B5EF4-FFF2-40B4-BE49-F238E27FC236}">
                  <a16:creationId xmlns:a16="http://schemas.microsoft.com/office/drawing/2014/main" xmlns="" id="{F0F68283-616E-44B6-9358-20BB45C93F2D}"/>
                </a:ext>
              </a:extLst>
            </p:cNvPr>
            <p:cNvSpPr/>
            <p:nvPr/>
          </p:nvSpPr>
          <p:spPr>
            <a:xfrm>
              <a:off x="10155198" y="5499011"/>
              <a:ext cx="6101080" cy="6185535"/>
            </a:xfrm>
            <a:custGeom>
              <a:avLst/>
              <a:gdLst/>
              <a:ahLst/>
              <a:cxnLst/>
              <a:rect l="l" t="t" r="r" b="b"/>
              <a:pathLst>
                <a:path w="6101080" h="6185534">
                  <a:moveTo>
                    <a:pt x="399118" y="3366516"/>
                  </a:moveTo>
                  <a:lnTo>
                    <a:pt x="355558" y="3368569"/>
                  </a:lnTo>
                  <a:lnTo>
                    <a:pt x="312387" y="3375333"/>
                  </a:lnTo>
                  <a:lnTo>
                    <a:pt x="270020" y="3386808"/>
                  </a:lnTo>
                  <a:lnTo>
                    <a:pt x="228872" y="3402996"/>
                  </a:lnTo>
                  <a:lnTo>
                    <a:pt x="189359" y="3423895"/>
                  </a:lnTo>
                  <a:lnTo>
                    <a:pt x="151897" y="3449506"/>
                  </a:lnTo>
                  <a:lnTo>
                    <a:pt x="116900" y="3479829"/>
                  </a:lnTo>
                  <a:lnTo>
                    <a:pt x="84785" y="3514864"/>
                  </a:lnTo>
                  <a:lnTo>
                    <a:pt x="56986" y="3553719"/>
                  </a:lnTo>
                  <a:lnTo>
                    <a:pt x="34805" y="3594924"/>
                  </a:lnTo>
                  <a:lnTo>
                    <a:pt x="18130" y="3638006"/>
                  </a:lnTo>
                  <a:lnTo>
                    <a:pt x="6847" y="3682492"/>
                  </a:lnTo>
                  <a:lnTo>
                    <a:pt x="841" y="3727908"/>
                  </a:lnTo>
                  <a:lnTo>
                    <a:pt x="0" y="3773784"/>
                  </a:lnTo>
                  <a:lnTo>
                    <a:pt x="4208" y="3819644"/>
                  </a:lnTo>
                  <a:lnTo>
                    <a:pt x="13352" y="3865018"/>
                  </a:lnTo>
                  <a:lnTo>
                    <a:pt x="27319" y="3909431"/>
                  </a:lnTo>
                  <a:lnTo>
                    <a:pt x="45994" y="3952411"/>
                  </a:lnTo>
                  <a:lnTo>
                    <a:pt x="69265" y="3993486"/>
                  </a:lnTo>
                  <a:lnTo>
                    <a:pt x="97015" y="4032181"/>
                  </a:lnTo>
                  <a:lnTo>
                    <a:pt x="129134" y="4068025"/>
                  </a:lnTo>
                  <a:lnTo>
                    <a:pt x="2246097" y="6184988"/>
                  </a:lnTo>
                  <a:lnTo>
                    <a:pt x="3380918" y="6184988"/>
                  </a:lnTo>
                  <a:lnTo>
                    <a:pt x="680009" y="3484067"/>
                  </a:lnTo>
                  <a:lnTo>
                    <a:pt x="645364" y="3453141"/>
                  </a:lnTo>
                  <a:lnTo>
                    <a:pt x="608199" y="3426925"/>
                  </a:lnTo>
                  <a:lnTo>
                    <a:pt x="568930" y="3405421"/>
                  </a:lnTo>
                  <a:lnTo>
                    <a:pt x="527972" y="3388628"/>
                  </a:lnTo>
                  <a:lnTo>
                    <a:pt x="485740" y="3376546"/>
                  </a:lnTo>
                  <a:lnTo>
                    <a:pt x="442650" y="3369176"/>
                  </a:lnTo>
                  <a:lnTo>
                    <a:pt x="399118" y="3366516"/>
                  </a:lnTo>
                  <a:close/>
                </a:path>
                <a:path w="6101080" h="6185534">
                  <a:moveTo>
                    <a:pt x="6100801" y="4228647"/>
                  </a:moveTo>
                  <a:lnTo>
                    <a:pt x="4144528" y="6184988"/>
                  </a:lnTo>
                  <a:lnTo>
                    <a:pt x="5279445" y="6184988"/>
                  </a:lnTo>
                  <a:lnTo>
                    <a:pt x="6100801" y="5363636"/>
                  </a:lnTo>
                  <a:lnTo>
                    <a:pt x="6100801" y="4228647"/>
                  </a:lnTo>
                  <a:close/>
                </a:path>
                <a:path w="6101080" h="6185534">
                  <a:moveTo>
                    <a:pt x="3762731" y="0"/>
                  </a:moveTo>
                  <a:lnTo>
                    <a:pt x="3711500" y="3265"/>
                  </a:lnTo>
                  <a:lnTo>
                    <a:pt x="3660941" y="13063"/>
                  </a:lnTo>
                  <a:lnTo>
                    <a:pt x="3611734" y="29392"/>
                  </a:lnTo>
                  <a:lnTo>
                    <a:pt x="3564559" y="52252"/>
                  </a:lnTo>
                  <a:lnTo>
                    <a:pt x="3520096" y="81643"/>
                  </a:lnTo>
                  <a:lnTo>
                    <a:pt x="3479025" y="117563"/>
                  </a:lnTo>
                  <a:lnTo>
                    <a:pt x="3447834" y="152553"/>
                  </a:lnTo>
                  <a:lnTo>
                    <a:pt x="3421441" y="190098"/>
                  </a:lnTo>
                  <a:lnTo>
                    <a:pt x="3399847" y="229775"/>
                  </a:lnTo>
                  <a:lnTo>
                    <a:pt x="3383052" y="271156"/>
                  </a:lnTo>
                  <a:lnTo>
                    <a:pt x="3371055" y="313815"/>
                  </a:lnTo>
                  <a:lnTo>
                    <a:pt x="3363857" y="357327"/>
                  </a:lnTo>
                  <a:lnTo>
                    <a:pt x="3361458" y="401266"/>
                  </a:lnTo>
                  <a:lnTo>
                    <a:pt x="3363857" y="445204"/>
                  </a:lnTo>
                  <a:lnTo>
                    <a:pt x="3371055" y="488717"/>
                  </a:lnTo>
                  <a:lnTo>
                    <a:pt x="3383052" y="531379"/>
                  </a:lnTo>
                  <a:lnTo>
                    <a:pt x="3399847" y="572763"/>
                  </a:lnTo>
                  <a:lnTo>
                    <a:pt x="3421441" y="612442"/>
                  </a:lnTo>
                  <a:lnTo>
                    <a:pt x="3447834" y="649992"/>
                  </a:lnTo>
                  <a:lnTo>
                    <a:pt x="3479025" y="684987"/>
                  </a:lnTo>
                  <a:lnTo>
                    <a:pt x="6100801" y="3306906"/>
                  </a:lnTo>
                  <a:lnTo>
                    <a:pt x="6100801" y="2171977"/>
                  </a:lnTo>
                  <a:lnTo>
                    <a:pt x="4046436" y="117563"/>
                  </a:lnTo>
                  <a:lnTo>
                    <a:pt x="4005369" y="81643"/>
                  </a:lnTo>
                  <a:lnTo>
                    <a:pt x="3960905" y="52252"/>
                  </a:lnTo>
                  <a:lnTo>
                    <a:pt x="3913727" y="29392"/>
                  </a:lnTo>
                  <a:lnTo>
                    <a:pt x="3864517" y="13063"/>
                  </a:lnTo>
                  <a:lnTo>
                    <a:pt x="3813958" y="3265"/>
                  </a:lnTo>
                  <a:lnTo>
                    <a:pt x="3762731" y="0"/>
                  </a:lnTo>
                  <a:close/>
                </a:path>
              </a:pathLst>
            </a:custGeom>
            <a:grpFill/>
          </p:spPr>
          <p:txBody>
            <a:bodyPr wrap="square" lIns="0" tIns="0" rIns="0" bIns="0" rtlCol="0"/>
            <a:lstStyle/>
            <a:p>
              <a:endParaRPr/>
            </a:p>
          </p:txBody>
        </p:sp>
      </p:grpSp>
      <p:sp>
        <p:nvSpPr>
          <p:cNvPr id="9" name="Footer Placeholder 4" hidden="1">
            <a:extLst>
              <a:ext uri="{FF2B5EF4-FFF2-40B4-BE49-F238E27FC236}">
                <a16:creationId xmlns:a16="http://schemas.microsoft.com/office/drawing/2014/main" xmlns="" id="{85227361-D4F7-49C7-971E-1FC1B6C1F271}"/>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Cubical Services Company. All rights reserved. Neither the whole nor any part of this/her document may be disclosed to others or reproduced, stored in retrieval system or transmitted in any form by any means (electronic, mechanical, reprographic recording or otherwise) without prior written consent of Cubical Services Company.  </a:t>
            </a:r>
          </a:p>
        </p:txBody>
      </p:sp>
    </p:spTree>
    <p:extLst>
      <p:ext uri="{BB962C8B-B14F-4D97-AF65-F5344CB8AC3E}">
        <p14:creationId xmlns:p14="http://schemas.microsoft.com/office/powerpoint/2010/main" val="70130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fld id="{9E9C0E26-8CB8-4382-A504-48DC91BBC5A5}" type="datetimeFigureOut">
              <a:rPr lang="en-US" smtClean="0"/>
              <a:t>3/10/2024</a:t>
            </a:fld>
            <a:endParaRPr lang="en-US"/>
          </a:p>
        </p:txBody>
      </p:sp>
      <p:sp>
        <p:nvSpPr>
          <p:cNvPr id="3" name="Footer Placeholder 2" hidden="1"/>
          <p:cNvSpPr>
            <a:spLocks noGrp="1"/>
          </p:cNvSpPr>
          <p:nvPr>
            <p:ph type="ftr" sz="quarter" idx="11"/>
          </p:nvPr>
        </p:nvSpPr>
        <p:spPr/>
        <p:txBody>
          <a:bodyPr/>
          <a:lstStyle/>
          <a:p>
            <a:endParaRPr lang="en-US"/>
          </a:p>
        </p:txBody>
      </p:sp>
      <p:sp>
        <p:nvSpPr>
          <p:cNvPr id="4" name="Slide Number Placeholder 3" hidden="1"/>
          <p:cNvSpPr>
            <a:spLocks noGrp="1"/>
          </p:cNvSpPr>
          <p:nvPr>
            <p:ph type="sldNum" sz="quarter" idx="12"/>
          </p:nvPr>
        </p:nvSpPr>
        <p:spPr/>
        <p:txBody>
          <a:bodyPr/>
          <a:lstStyle/>
          <a:p>
            <a:fld id="{E723BD90-EE30-43FB-92D7-BB40B3C7E88F}" type="slidenum">
              <a:rPr lang="en-US" smtClean="0"/>
              <a:t>‹#›</a:t>
            </a:fld>
            <a:endParaRPr lang="en-US"/>
          </a:p>
        </p:txBody>
      </p:sp>
      <p:grpSp>
        <p:nvGrpSpPr>
          <p:cNvPr id="8" name="Group 7" hidden="1">
            <a:extLst>
              <a:ext uri="{FF2B5EF4-FFF2-40B4-BE49-F238E27FC236}">
                <a16:creationId xmlns:a16="http://schemas.microsoft.com/office/drawing/2014/main" xmlns="" id="{A60A4EB7-2C9E-4C55-9C33-484E702663DC}"/>
              </a:ext>
            </a:extLst>
          </p:cNvPr>
          <p:cNvGrpSpPr/>
          <p:nvPr userDrawn="1"/>
        </p:nvGrpSpPr>
        <p:grpSpPr>
          <a:xfrm>
            <a:off x="9484077" y="2173030"/>
            <a:ext cx="2707923" cy="4212454"/>
            <a:chOff x="10155198" y="2193504"/>
            <a:chExt cx="6101195" cy="9491042"/>
          </a:xfrm>
          <a:solidFill>
            <a:srgbClr val="BF1F2E"/>
          </a:solidFill>
        </p:grpSpPr>
        <p:sp>
          <p:nvSpPr>
            <p:cNvPr id="9" name="object 28">
              <a:extLst>
                <a:ext uri="{FF2B5EF4-FFF2-40B4-BE49-F238E27FC236}">
                  <a16:creationId xmlns:a16="http://schemas.microsoft.com/office/drawing/2014/main" xmlns="" id="{E1486F71-3F52-429A-AB9D-5C61DBDB0AA6}"/>
                </a:ext>
              </a:extLst>
            </p:cNvPr>
            <p:cNvSpPr/>
            <p:nvPr/>
          </p:nvSpPr>
          <p:spPr>
            <a:xfrm>
              <a:off x="10210558" y="2193504"/>
              <a:ext cx="6045835" cy="7452995"/>
            </a:xfrm>
            <a:custGeom>
              <a:avLst/>
              <a:gdLst/>
              <a:ahLst/>
              <a:cxnLst/>
              <a:rect l="l" t="t" r="r" b="b"/>
              <a:pathLst>
                <a:path w="6045834" h="7452995">
                  <a:moveTo>
                    <a:pt x="3707298" y="0"/>
                  </a:moveTo>
                  <a:lnTo>
                    <a:pt x="3663412" y="5"/>
                  </a:lnTo>
                  <a:lnTo>
                    <a:pt x="3619621" y="3194"/>
                  </a:lnTo>
                  <a:lnTo>
                    <a:pt x="3576116" y="9567"/>
                  </a:lnTo>
                  <a:lnTo>
                    <a:pt x="3533085" y="19123"/>
                  </a:lnTo>
                  <a:lnTo>
                    <a:pt x="3490721" y="31862"/>
                  </a:lnTo>
                  <a:lnTo>
                    <a:pt x="3449211" y="47784"/>
                  </a:lnTo>
                  <a:lnTo>
                    <a:pt x="3408748" y="66888"/>
                  </a:lnTo>
                  <a:lnTo>
                    <a:pt x="3369521" y="89174"/>
                  </a:lnTo>
                  <a:lnTo>
                    <a:pt x="3331720" y="114642"/>
                  </a:lnTo>
                  <a:lnTo>
                    <a:pt x="3295535" y="143291"/>
                  </a:lnTo>
                  <a:lnTo>
                    <a:pt x="3261156" y="175121"/>
                  </a:lnTo>
                  <a:lnTo>
                    <a:pt x="175780" y="3260485"/>
                  </a:lnTo>
                  <a:lnTo>
                    <a:pt x="143299" y="3295558"/>
                  </a:lnTo>
                  <a:lnTo>
                    <a:pt x="113949" y="3332712"/>
                  </a:lnTo>
                  <a:lnTo>
                    <a:pt x="87797" y="3371779"/>
                  </a:lnTo>
                  <a:lnTo>
                    <a:pt x="64912" y="3412593"/>
                  </a:lnTo>
                  <a:lnTo>
                    <a:pt x="45361" y="3454987"/>
                  </a:lnTo>
                  <a:lnTo>
                    <a:pt x="29212" y="3498794"/>
                  </a:lnTo>
                  <a:lnTo>
                    <a:pt x="16533" y="3543847"/>
                  </a:lnTo>
                  <a:lnTo>
                    <a:pt x="7393" y="3589980"/>
                  </a:lnTo>
                  <a:lnTo>
                    <a:pt x="1859" y="3637026"/>
                  </a:lnTo>
                  <a:lnTo>
                    <a:pt x="0" y="3684817"/>
                  </a:lnTo>
                  <a:lnTo>
                    <a:pt x="1859" y="3732557"/>
                  </a:lnTo>
                  <a:lnTo>
                    <a:pt x="7393" y="3779563"/>
                  </a:lnTo>
                  <a:lnTo>
                    <a:pt x="16531" y="3825665"/>
                  </a:lnTo>
                  <a:lnTo>
                    <a:pt x="29207" y="3870696"/>
                  </a:lnTo>
                  <a:lnTo>
                    <a:pt x="45351" y="3914487"/>
                  </a:lnTo>
                  <a:lnTo>
                    <a:pt x="64895" y="3956871"/>
                  </a:lnTo>
                  <a:lnTo>
                    <a:pt x="87771" y="3997680"/>
                  </a:lnTo>
                  <a:lnTo>
                    <a:pt x="113910" y="4036745"/>
                  </a:lnTo>
                  <a:lnTo>
                    <a:pt x="143244" y="4073898"/>
                  </a:lnTo>
                  <a:lnTo>
                    <a:pt x="175704" y="4108972"/>
                  </a:lnTo>
                  <a:lnTo>
                    <a:pt x="3401682" y="7335026"/>
                  </a:lnTo>
                  <a:lnTo>
                    <a:pt x="3442753" y="7370947"/>
                  </a:lnTo>
                  <a:lnTo>
                    <a:pt x="3487219" y="7400337"/>
                  </a:lnTo>
                  <a:lnTo>
                    <a:pt x="3534397" y="7423197"/>
                  </a:lnTo>
                  <a:lnTo>
                    <a:pt x="3583607" y="7439526"/>
                  </a:lnTo>
                  <a:lnTo>
                    <a:pt x="3634168" y="7449324"/>
                  </a:lnTo>
                  <a:lnTo>
                    <a:pt x="3685400" y="7452590"/>
                  </a:lnTo>
                  <a:lnTo>
                    <a:pt x="3736622" y="7449324"/>
                  </a:lnTo>
                  <a:lnTo>
                    <a:pt x="3787178" y="7439526"/>
                  </a:lnTo>
                  <a:lnTo>
                    <a:pt x="3836387" y="7423197"/>
                  </a:lnTo>
                  <a:lnTo>
                    <a:pt x="3883566" y="7400337"/>
                  </a:lnTo>
                  <a:lnTo>
                    <a:pt x="3928033" y="7370947"/>
                  </a:lnTo>
                  <a:lnTo>
                    <a:pt x="3969105" y="7335026"/>
                  </a:lnTo>
                  <a:lnTo>
                    <a:pt x="4000294" y="7300034"/>
                  </a:lnTo>
                  <a:lnTo>
                    <a:pt x="4026684" y="7262487"/>
                  </a:lnTo>
                  <a:lnTo>
                    <a:pt x="4048277" y="7222809"/>
                  </a:lnTo>
                  <a:lnTo>
                    <a:pt x="4065070" y="7181428"/>
                  </a:lnTo>
                  <a:lnTo>
                    <a:pt x="4077066" y="7138768"/>
                  </a:lnTo>
                  <a:lnTo>
                    <a:pt x="4084264" y="7095257"/>
                  </a:lnTo>
                  <a:lnTo>
                    <a:pt x="4086663" y="7051319"/>
                  </a:lnTo>
                  <a:lnTo>
                    <a:pt x="4084264" y="7007381"/>
                  </a:lnTo>
                  <a:lnTo>
                    <a:pt x="4077066" y="6963869"/>
                  </a:lnTo>
                  <a:lnTo>
                    <a:pt x="4065070" y="6921208"/>
                  </a:lnTo>
                  <a:lnTo>
                    <a:pt x="4048277" y="6879825"/>
                  </a:lnTo>
                  <a:lnTo>
                    <a:pt x="4026684" y="6840146"/>
                  </a:lnTo>
                  <a:lnTo>
                    <a:pt x="4000294" y="6802597"/>
                  </a:lnTo>
                  <a:lnTo>
                    <a:pt x="3969105" y="6767602"/>
                  </a:lnTo>
                  <a:lnTo>
                    <a:pt x="1192237" y="3990595"/>
                  </a:lnTo>
                  <a:lnTo>
                    <a:pt x="1160712" y="3955481"/>
                  </a:lnTo>
                  <a:lnTo>
                    <a:pt x="1133691" y="3917943"/>
                  </a:lnTo>
                  <a:lnTo>
                    <a:pt x="1111173" y="3878353"/>
                  </a:lnTo>
                  <a:lnTo>
                    <a:pt x="1093158" y="3837085"/>
                  </a:lnTo>
                  <a:lnTo>
                    <a:pt x="1079648" y="3794510"/>
                  </a:lnTo>
                  <a:lnTo>
                    <a:pt x="1070640" y="3751004"/>
                  </a:lnTo>
                  <a:lnTo>
                    <a:pt x="1066137" y="3706937"/>
                  </a:lnTo>
                  <a:lnTo>
                    <a:pt x="1066137" y="3662684"/>
                  </a:lnTo>
                  <a:lnTo>
                    <a:pt x="1070640" y="3618618"/>
                  </a:lnTo>
                  <a:lnTo>
                    <a:pt x="1079648" y="3575111"/>
                  </a:lnTo>
                  <a:lnTo>
                    <a:pt x="1093158" y="3532537"/>
                  </a:lnTo>
                  <a:lnTo>
                    <a:pt x="1111173" y="3491268"/>
                  </a:lnTo>
                  <a:lnTo>
                    <a:pt x="1133691" y="3451679"/>
                  </a:lnTo>
                  <a:lnTo>
                    <a:pt x="1160712" y="3414140"/>
                  </a:lnTo>
                  <a:lnTo>
                    <a:pt x="1192237" y="3379027"/>
                  </a:lnTo>
                  <a:lnTo>
                    <a:pt x="3379623" y="1191579"/>
                  </a:lnTo>
                  <a:lnTo>
                    <a:pt x="3414735" y="1160056"/>
                  </a:lnTo>
                  <a:lnTo>
                    <a:pt x="3452272" y="1133036"/>
                  </a:lnTo>
                  <a:lnTo>
                    <a:pt x="3491862" y="1110520"/>
                  </a:lnTo>
                  <a:lnTo>
                    <a:pt x="3533131" y="1092507"/>
                  </a:lnTo>
                  <a:lnTo>
                    <a:pt x="3575707" y="1078998"/>
                  </a:lnTo>
                  <a:lnTo>
                    <a:pt x="3619218" y="1069992"/>
                  </a:lnTo>
                  <a:lnTo>
                    <a:pt x="3663266" y="1065490"/>
                  </a:lnTo>
                  <a:lnTo>
                    <a:pt x="4999922" y="1065489"/>
                  </a:lnTo>
                  <a:lnTo>
                    <a:pt x="4109554" y="175121"/>
                  </a:lnTo>
                  <a:lnTo>
                    <a:pt x="4075176" y="143272"/>
                  </a:lnTo>
                  <a:lnTo>
                    <a:pt x="4038991" y="114610"/>
                  </a:lnTo>
                  <a:lnTo>
                    <a:pt x="4001190" y="89134"/>
                  </a:lnTo>
                  <a:lnTo>
                    <a:pt x="3961963" y="66844"/>
                  </a:lnTo>
                  <a:lnTo>
                    <a:pt x="3921499" y="47740"/>
                  </a:lnTo>
                  <a:lnTo>
                    <a:pt x="3879990" y="31822"/>
                  </a:lnTo>
                  <a:lnTo>
                    <a:pt x="3837625" y="19089"/>
                  </a:lnTo>
                  <a:lnTo>
                    <a:pt x="3794595" y="9541"/>
                  </a:lnTo>
                  <a:lnTo>
                    <a:pt x="3751089" y="3178"/>
                  </a:lnTo>
                  <a:lnTo>
                    <a:pt x="3707298" y="0"/>
                  </a:lnTo>
                  <a:close/>
                </a:path>
                <a:path w="6045834" h="7452995">
                  <a:moveTo>
                    <a:pt x="4999922" y="1065489"/>
                  </a:moveTo>
                  <a:lnTo>
                    <a:pt x="3707521" y="1065489"/>
                  </a:lnTo>
                  <a:lnTo>
                    <a:pt x="3751597" y="1069994"/>
                  </a:lnTo>
                  <a:lnTo>
                    <a:pt x="3795106" y="1079001"/>
                  </a:lnTo>
                  <a:lnTo>
                    <a:pt x="3837682" y="1092512"/>
                  </a:lnTo>
                  <a:lnTo>
                    <a:pt x="3878951" y="1110527"/>
                  </a:lnTo>
                  <a:lnTo>
                    <a:pt x="3918540" y="1133045"/>
                  </a:lnTo>
                  <a:lnTo>
                    <a:pt x="3956078" y="1160066"/>
                  </a:lnTo>
                  <a:lnTo>
                    <a:pt x="3991190" y="1191591"/>
                  </a:lnTo>
                  <a:lnTo>
                    <a:pt x="6045440" y="3245851"/>
                  </a:lnTo>
                  <a:lnTo>
                    <a:pt x="6045440" y="2111007"/>
                  </a:lnTo>
                  <a:lnTo>
                    <a:pt x="4999922" y="1065489"/>
                  </a:lnTo>
                  <a:close/>
                </a:path>
              </a:pathLst>
            </a:custGeom>
            <a:grpFill/>
          </p:spPr>
          <p:txBody>
            <a:bodyPr wrap="square" lIns="0" tIns="0" rIns="0" bIns="0" rtlCol="0"/>
            <a:lstStyle/>
            <a:p>
              <a:endParaRPr dirty="0"/>
            </a:p>
          </p:txBody>
        </p:sp>
        <p:sp>
          <p:nvSpPr>
            <p:cNvPr id="10" name="object 29">
              <a:extLst>
                <a:ext uri="{FF2B5EF4-FFF2-40B4-BE49-F238E27FC236}">
                  <a16:creationId xmlns:a16="http://schemas.microsoft.com/office/drawing/2014/main" xmlns="" id="{02309556-7371-45A4-8C4B-CE07466D9734}"/>
                </a:ext>
              </a:extLst>
            </p:cNvPr>
            <p:cNvSpPr/>
            <p:nvPr/>
          </p:nvSpPr>
          <p:spPr>
            <a:xfrm>
              <a:off x="10155198" y="5499011"/>
              <a:ext cx="6101080" cy="6185535"/>
            </a:xfrm>
            <a:custGeom>
              <a:avLst/>
              <a:gdLst/>
              <a:ahLst/>
              <a:cxnLst/>
              <a:rect l="l" t="t" r="r" b="b"/>
              <a:pathLst>
                <a:path w="6101080" h="6185534">
                  <a:moveTo>
                    <a:pt x="399118" y="3366516"/>
                  </a:moveTo>
                  <a:lnTo>
                    <a:pt x="355558" y="3368569"/>
                  </a:lnTo>
                  <a:lnTo>
                    <a:pt x="312387" y="3375333"/>
                  </a:lnTo>
                  <a:lnTo>
                    <a:pt x="270020" y="3386808"/>
                  </a:lnTo>
                  <a:lnTo>
                    <a:pt x="228872" y="3402996"/>
                  </a:lnTo>
                  <a:lnTo>
                    <a:pt x="189359" y="3423895"/>
                  </a:lnTo>
                  <a:lnTo>
                    <a:pt x="151897" y="3449506"/>
                  </a:lnTo>
                  <a:lnTo>
                    <a:pt x="116900" y="3479829"/>
                  </a:lnTo>
                  <a:lnTo>
                    <a:pt x="84785" y="3514864"/>
                  </a:lnTo>
                  <a:lnTo>
                    <a:pt x="56986" y="3553719"/>
                  </a:lnTo>
                  <a:lnTo>
                    <a:pt x="34805" y="3594924"/>
                  </a:lnTo>
                  <a:lnTo>
                    <a:pt x="18130" y="3638006"/>
                  </a:lnTo>
                  <a:lnTo>
                    <a:pt x="6847" y="3682492"/>
                  </a:lnTo>
                  <a:lnTo>
                    <a:pt x="841" y="3727908"/>
                  </a:lnTo>
                  <a:lnTo>
                    <a:pt x="0" y="3773784"/>
                  </a:lnTo>
                  <a:lnTo>
                    <a:pt x="4208" y="3819644"/>
                  </a:lnTo>
                  <a:lnTo>
                    <a:pt x="13352" y="3865018"/>
                  </a:lnTo>
                  <a:lnTo>
                    <a:pt x="27319" y="3909431"/>
                  </a:lnTo>
                  <a:lnTo>
                    <a:pt x="45994" y="3952411"/>
                  </a:lnTo>
                  <a:lnTo>
                    <a:pt x="69265" y="3993486"/>
                  </a:lnTo>
                  <a:lnTo>
                    <a:pt x="97015" y="4032181"/>
                  </a:lnTo>
                  <a:lnTo>
                    <a:pt x="129134" y="4068025"/>
                  </a:lnTo>
                  <a:lnTo>
                    <a:pt x="2246097" y="6184988"/>
                  </a:lnTo>
                  <a:lnTo>
                    <a:pt x="3380918" y="6184988"/>
                  </a:lnTo>
                  <a:lnTo>
                    <a:pt x="680009" y="3484067"/>
                  </a:lnTo>
                  <a:lnTo>
                    <a:pt x="645364" y="3453141"/>
                  </a:lnTo>
                  <a:lnTo>
                    <a:pt x="608199" y="3426925"/>
                  </a:lnTo>
                  <a:lnTo>
                    <a:pt x="568930" y="3405421"/>
                  </a:lnTo>
                  <a:lnTo>
                    <a:pt x="527972" y="3388628"/>
                  </a:lnTo>
                  <a:lnTo>
                    <a:pt x="485740" y="3376546"/>
                  </a:lnTo>
                  <a:lnTo>
                    <a:pt x="442650" y="3369176"/>
                  </a:lnTo>
                  <a:lnTo>
                    <a:pt x="399118" y="3366516"/>
                  </a:lnTo>
                  <a:close/>
                </a:path>
                <a:path w="6101080" h="6185534">
                  <a:moveTo>
                    <a:pt x="6100801" y="4228647"/>
                  </a:moveTo>
                  <a:lnTo>
                    <a:pt x="4144528" y="6184988"/>
                  </a:lnTo>
                  <a:lnTo>
                    <a:pt x="5279445" y="6184988"/>
                  </a:lnTo>
                  <a:lnTo>
                    <a:pt x="6100801" y="5363636"/>
                  </a:lnTo>
                  <a:lnTo>
                    <a:pt x="6100801" y="4228647"/>
                  </a:lnTo>
                  <a:close/>
                </a:path>
                <a:path w="6101080" h="6185534">
                  <a:moveTo>
                    <a:pt x="3762731" y="0"/>
                  </a:moveTo>
                  <a:lnTo>
                    <a:pt x="3711500" y="3265"/>
                  </a:lnTo>
                  <a:lnTo>
                    <a:pt x="3660941" y="13063"/>
                  </a:lnTo>
                  <a:lnTo>
                    <a:pt x="3611734" y="29392"/>
                  </a:lnTo>
                  <a:lnTo>
                    <a:pt x="3564559" y="52252"/>
                  </a:lnTo>
                  <a:lnTo>
                    <a:pt x="3520096" y="81643"/>
                  </a:lnTo>
                  <a:lnTo>
                    <a:pt x="3479025" y="117563"/>
                  </a:lnTo>
                  <a:lnTo>
                    <a:pt x="3447834" y="152553"/>
                  </a:lnTo>
                  <a:lnTo>
                    <a:pt x="3421441" y="190098"/>
                  </a:lnTo>
                  <a:lnTo>
                    <a:pt x="3399847" y="229775"/>
                  </a:lnTo>
                  <a:lnTo>
                    <a:pt x="3383052" y="271156"/>
                  </a:lnTo>
                  <a:lnTo>
                    <a:pt x="3371055" y="313815"/>
                  </a:lnTo>
                  <a:lnTo>
                    <a:pt x="3363857" y="357327"/>
                  </a:lnTo>
                  <a:lnTo>
                    <a:pt x="3361458" y="401266"/>
                  </a:lnTo>
                  <a:lnTo>
                    <a:pt x="3363857" y="445204"/>
                  </a:lnTo>
                  <a:lnTo>
                    <a:pt x="3371055" y="488717"/>
                  </a:lnTo>
                  <a:lnTo>
                    <a:pt x="3383052" y="531379"/>
                  </a:lnTo>
                  <a:lnTo>
                    <a:pt x="3399847" y="572763"/>
                  </a:lnTo>
                  <a:lnTo>
                    <a:pt x="3421441" y="612442"/>
                  </a:lnTo>
                  <a:lnTo>
                    <a:pt x="3447834" y="649992"/>
                  </a:lnTo>
                  <a:lnTo>
                    <a:pt x="3479025" y="684987"/>
                  </a:lnTo>
                  <a:lnTo>
                    <a:pt x="6100801" y="3306906"/>
                  </a:lnTo>
                  <a:lnTo>
                    <a:pt x="6100801" y="2171977"/>
                  </a:lnTo>
                  <a:lnTo>
                    <a:pt x="4046436" y="117563"/>
                  </a:lnTo>
                  <a:lnTo>
                    <a:pt x="4005369" y="81643"/>
                  </a:lnTo>
                  <a:lnTo>
                    <a:pt x="3960905" y="52252"/>
                  </a:lnTo>
                  <a:lnTo>
                    <a:pt x="3913727" y="29392"/>
                  </a:lnTo>
                  <a:lnTo>
                    <a:pt x="3864517" y="13063"/>
                  </a:lnTo>
                  <a:lnTo>
                    <a:pt x="3813958" y="3265"/>
                  </a:lnTo>
                  <a:lnTo>
                    <a:pt x="3762731" y="0"/>
                  </a:lnTo>
                  <a:close/>
                </a:path>
              </a:pathLst>
            </a:custGeom>
            <a:grp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xmlns="" id="{F5A63D45-1195-922A-9585-2CA9E428EE90}"/>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143553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6D6D6D"/>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C0E26-8CB8-4382-A504-48DC91BBC5A5}"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hidden="1"/>
          <p:cNvSpPr>
            <a:spLocks noGrp="1"/>
          </p:cNvSpPr>
          <p:nvPr>
            <p:ph type="sldNum" sz="quarter" idx="12"/>
          </p:nvPr>
        </p:nvSpPr>
        <p:spPr/>
        <p:txBody>
          <a:bodyPr/>
          <a:lstStyle/>
          <a:p>
            <a:fld id="{E723BD90-EE30-43FB-92D7-BB40B3C7E88F}" type="slidenum">
              <a:rPr lang="en-US" smtClean="0"/>
              <a:t>‹#›</a:t>
            </a:fld>
            <a:endParaRPr lang="en-US"/>
          </a:p>
        </p:txBody>
      </p:sp>
      <p:grpSp>
        <p:nvGrpSpPr>
          <p:cNvPr id="5" name="Group 4" hidden="1"/>
          <p:cNvGrpSpPr/>
          <p:nvPr userDrawn="1"/>
        </p:nvGrpSpPr>
        <p:grpSpPr>
          <a:xfrm>
            <a:off x="8882447" y="1237222"/>
            <a:ext cx="3309495" cy="5148262"/>
            <a:chOff x="10155198" y="2193504"/>
            <a:chExt cx="6101195" cy="9491042"/>
          </a:xfrm>
          <a:solidFill>
            <a:schemeClr val="bg1"/>
          </a:solidFill>
        </p:grpSpPr>
        <p:sp>
          <p:nvSpPr>
            <p:cNvPr id="6" name="object 28"/>
            <p:cNvSpPr/>
            <p:nvPr/>
          </p:nvSpPr>
          <p:spPr>
            <a:xfrm>
              <a:off x="10210558" y="2193504"/>
              <a:ext cx="6045835" cy="7452995"/>
            </a:xfrm>
            <a:custGeom>
              <a:avLst/>
              <a:gdLst/>
              <a:ahLst/>
              <a:cxnLst/>
              <a:rect l="l" t="t" r="r" b="b"/>
              <a:pathLst>
                <a:path w="6045834" h="7452995">
                  <a:moveTo>
                    <a:pt x="3707298" y="0"/>
                  </a:moveTo>
                  <a:lnTo>
                    <a:pt x="3663412" y="5"/>
                  </a:lnTo>
                  <a:lnTo>
                    <a:pt x="3619621" y="3194"/>
                  </a:lnTo>
                  <a:lnTo>
                    <a:pt x="3576116" y="9567"/>
                  </a:lnTo>
                  <a:lnTo>
                    <a:pt x="3533085" y="19123"/>
                  </a:lnTo>
                  <a:lnTo>
                    <a:pt x="3490721" y="31862"/>
                  </a:lnTo>
                  <a:lnTo>
                    <a:pt x="3449211" y="47784"/>
                  </a:lnTo>
                  <a:lnTo>
                    <a:pt x="3408748" y="66888"/>
                  </a:lnTo>
                  <a:lnTo>
                    <a:pt x="3369521" y="89174"/>
                  </a:lnTo>
                  <a:lnTo>
                    <a:pt x="3331720" y="114642"/>
                  </a:lnTo>
                  <a:lnTo>
                    <a:pt x="3295535" y="143291"/>
                  </a:lnTo>
                  <a:lnTo>
                    <a:pt x="3261156" y="175121"/>
                  </a:lnTo>
                  <a:lnTo>
                    <a:pt x="175780" y="3260485"/>
                  </a:lnTo>
                  <a:lnTo>
                    <a:pt x="143299" y="3295558"/>
                  </a:lnTo>
                  <a:lnTo>
                    <a:pt x="113949" y="3332712"/>
                  </a:lnTo>
                  <a:lnTo>
                    <a:pt x="87797" y="3371779"/>
                  </a:lnTo>
                  <a:lnTo>
                    <a:pt x="64912" y="3412593"/>
                  </a:lnTo>
                  <a:lnTo>
                    <a:pt x="45361" y="3454987"/>
                  </a:lnTo>
                  <a:lnTo>
                    <a:pt x="29212" y="3498794"/>
                  </a:lnTo>
                  <a:lnTo>
                    <a:pt x="16533" y="3543847"/>
                  </a:lnTo>
                  <a:lnTo>
                    <a:pt x="7393" y="3589980"/>
                  </a:lnTo>
                  <a:lnTo>
                    <a:pt x="1859" y="3637026"/>
                  </a:lnTo>
                  <a:lnTo>
                    <a:pt x="0" y="3684817"/>
                  </a:lnTo>
                  <a:lnTo>
                    <a:pt x="1859" y="3732557"/>
                  </a:lnTo>
                  <a:lnTo>
                    <a:pt x="7393" y="3779563"/>
                  </a:lnTo>
                  <a:lnTo>
                    <a:pt x="16531" y="3825665"/>
                  </a:lnTo>
                  <a:lnTo>
                    <a:pt x="29207" y="3870696"/>
                  </a:lnTo>
                  <a:lnTo>
                    <a:pt x="45351" y="3914487"/>
                  </a:lnTo>
                  <a:lnTo>
                    <a:pt x="64895" y="3956871"/>
                  </a:lnTo>
                  <a:lnTo>
                    <a:pt x="87771" y="3997680"/>
                  </a:lnTo>
                  <a:lnTo>
                    <a:pt x="113910" y="4036745"/>
                  </a:lnTo>
                  <a:lnTo>
                    <a:pt x="143244" y="4073898"/>
                  </a:lnTo>
                  <a:lnTo>
                    <a:pt x="175704" y="4108972"/>
                  </a:lnTo>
                  <a:lnTo>
                    <a:pt x="3401682" y="7335026"/>
                  </a:lnTo>
                  <a:lnTo>
                    <a:pt x="3442753" y="7370947"/>
                  </a:lnTo>
                  <a:lnTo>
                    <a:pt x="3487219" y="7400337"/>
                  </a:lnTo>
                  <a:lnTo>
                    <a:pt x="3534397" y="7423197"/>
                  </a:lnTo>
                  <a:lnTo>
                    <a:pt x="3583607" y="7439526"/>
                  </a:lnTo>
                  <a:lnTo>
                    <a:pt x="3634168" y="7449324"/>
                  </a:lnTo>
                  <a:lnTo>
                    <a:pt x="3685400" y="7452590"/>
                  </a:lnTo>
                  <a:lnTo>
                    <a:pt x="3736622" y="7449324"/>
                  </a:lnTo>
                  <a:lnTo>
                    <a:pt x="3787178" y="7439526"/>
                  </a:lnTo>
                  <a:lnTo>
                    <a:pt x="3836387" y="7423197"/>
                  </a:lnTo>
                  <a:lnTo>
                    <a:pt x="3883566" y="7400337"/>
                  </a:lnTo>
                  <a:lnTo>
                    <a:pt x="3928033" y="7370947"/>
                  </a:lnTo>
                  <a:lnTo>
                    <a:pt x="3969105" y="7335026"/>
                  </a:lnTo>
                  <a:lnTo>
                    <a:pt x="4000294" y="7300034"/>
                  </a:lnTo>
                  <a:lnTo>
                    <a:pt x="4026684" y="7262487"/>
                  </a:lnTo>
                  <a:lnTo>
                    <a:pt x="4048277" y="7222809"/>
                  </a:lnTo>
                  <a:lnTo>
                    <a:pt x="4065070" y="7181428"/>
                  </a:lnTo>
                  <a:lnTo>
                    <a:pt x="4077066" y="7138768"/>
                  </a:lnTo>
                  <a:lnTo>
                    <a:pt x="4084264" y="7095257"/>
                  </a:lnTo>
                  <a:lnTo>
                    <a:pt x="4086663" y="7051319"/>
                  </a:lnTo>
                  <a:lnTo>
                    <a:pt x="4084264" y="7007381"/>
                  </a:lnTo>
                  <a:lnTo>
                    <a:pt x="4077066" y="6963869"/>
                  </a:lnTo>
                  <a:lnTo>
                    <a:pt x="4065070" y="6921208"/>
                  </a:lnTo>
                  <a:lnTo>
                    <a:pt x="4048277" y="6879825"/>
                  </a:lnTo>
                  <a:lnTo>
                    <a:pt x="4026684" y="6840146"/>
                  </a:lnTo>
                  <a:lnTo>
                    <a:pt x="4000294" y="6802597"/>
                  </a:lnTo>
                  <a:lnTo>
                    <a:pt x="3969105" y="6767602"/>
                  </a:lnTo>
                  <a:lnTo>
                    <a:pt x="1192237" y="3990595"/>
                  </a:lnTo>
                  <a:lnTo>
                    <a:pt x="1160712" y="3955481"/>
                  </a:lnTo>
                  <a:lnTo>
                    <a:pt x="1133691" y="3917943"/>
                  </a:lnTo>
                  <a:lnTo>
                    <a:pt x="1111173" y="3878353"/>
                  </a:lnTo>
                  <a:lnTo>
                    <a:pt x="1093158" y="3837085"/>
                  </a:lnTo>
                  <a:lnTo>
                    <a:pt x="1079648" y="3794510"/>
                  </a:lnTo>
                  <a:lnTo>
                    <a:pt x="1070640" y="3751004"/>
                  </a:lnTo>
                  <a:lnTo>
                    <a:pt x="1066137" y="3706937"/>
                  </a:lnTo>
                  <a:lnTo>
                    <a:pt x="1066137" y="3662684"/>
                  </a:lnTo>
                  <a:lnTo>
                    <a:pt x="1070640" y="3618618"/>
                  </a:lnTo>
                  <a:lnTo>
                    <a:pt x="1079648" y="3575111"/>
                  </a:lnTo>
                  <a:lnTo>
                    <a:pt x="1093158" y="3532537"/>
                  </a:lnTo>
                  <a:lnTo>
                    <a:pt x="1111173" y="3491268"/>
                  </a:lnTo>
                  <a:lnTo>
                    <a:pt x="1133691" y="3451679"/>
                  </a:lnTo>
                  <a:lnTo>
                    <a:pt x="1160712" y="3414140"/>
                  </a:lnTo>
                  <a:lnTo>
                    <a:pt x="1192237" y="3379027"/>
                  </a:lnTo>
                  <a:lnTo>
                    <a:pt x="3379623" y="1191579"/>
                  </a:lnTo>
                  <a:lnTo>
                    <a:pt x="3414735" y="1160056"/>
                  </a:lnTo>
                  <a:lnTo>
                    <a:pt x="3452272" y="1133036"/>
                  </a:lnTo>
                  <a:lnTo>
                    <a:pt x="3491862" y="1110520"/>
                  </a:lnTo>
                  <a:lnTo>
                    <a:pt x="3533131" y="1092507"/>
                  </a:lnTo>
                  <a:lnTo>
                    <a:pt x="3575707" y="1078998"/>
                  </a:lnTo>
                  <a:lnTo>
                    <a:pt x="3619218" y="1069992"/>
                  </a:lnTo>
                  <a:lnTo>
                    <a:pt x="3663266" y="1065490"/>
                  </a:lnTo>
                  <a:lnTo>
                    <a:pt x="4999922" y="1065489"/>
                  </a:lnTo>
                  <a:lnTo>
                    <a:pt x="4109554" y="175121"/>
                  </a:lnTo>
                  <a:lnTo>
                    <a:pt x="4075176" y="143272"/>
                  </a:lnTo>
                  <a:lnTo>
                    <a:pt x="4038991" y="114610"/>
                  </a:lnTo>
                  <a:lnTo>
                    <a:pt x="4001190" y="89134"/>
                  </a:lnTo>
                  <a:lnTo>
                    <a:pt x="3961963" y="66844"/>
                  </a:lnTo>
                  <a:lnTo>
                    <a:pt x="3921499" y="47740"/>
                  </a:lnTo>
                  <a:lnTo>
                    <a:pt x="3879990" y="31822"/>
                  </a:lnTo>
                  <a:lnTo>
                    <a:pt x="3837625" y="19089"/>
                  </a:lnTo>
                  <a:lnTo>
                    <a:pt x="3794595" y="9541"/>
                  </a:lnTo>
                  <a:lnTo>
                    <a:pt x="3751089" y="3178"/>
                  </a:lnTo>
                  <a:lnTo>
                    <a:pt x="3707298" y="0"/>
                  </a:lnTo>
                  <a:close/>
                </a:path>
                <a:path w="6045834" h="7452995">
                  <a:moveTo>
                    <a:pt x="4999922" y="1065489"/>
                  </a:moveTo>
                  <a:lnTo>
                    <a:pt x="3707521" y="1065489"/>
                  </a:lnTo>
                  <a:lnTo>
                    <a:pt x="3751597" y="1069994"/>
                  </a:lnTo>
                  <a:lnTo>
                    <a:pt x="3795106" y="1079001"/>
                  </a:lnTo>
                  <a:lnTo>
                    <a:pt x="3837682" y="1092512"/>
                  </a:lnTo>
                  <a:lnTo>
                    <a:pt x="3878951" y="1110527"/>
                  </a:lnTo>
                  <a:lnTo>
                    <a:pt x="3918540" y="1133045"/>
                  </a:lnTo>
                  <a:lnTo>
                    <a:pt x="3956078" y="1160066"/>
                  </a:lnTo>
                  <a:lnTo>
                    <a:pt x="3991190" y="1191591"/>
                  </a:lnTo>
                  <a:lnTo>
                    <a:pt x="6045440" y="3245851"/>
                  </a:lnTo>
                  <a:lnTo>
                    <a:pt x="6045440" y="2111007"/>
                  </a:lnTo>
                  <a:lnTo>
                    <a:pt x="4999922" y="1065489"/>
                  </a:lnTo>
                  <a:close/>
                </a:path>
              </a:pathLst>
            </a:custGeom>
            <a:grpFill/>
          </p:spPr>
          <p:txBody>
            <a:bodyPr wrap="square" lIns="0" tIns="0" rIns="0" bIns="0" rtlCol="0"/>
            <a:lstStyle/>
            <a:p>
              <a:endParaRPr dirty="0"/>
            </a:p>
          </p:txBody>
        </p:sp>
        <p:sp>
          <p:nvSpPr>
            <p:cNvPr id="7" name="object 29"/>
            <p:cNvSpPr/>
            <p:nvPr/>
          </p:nvSpPr>
          <p:spPr>
            <a:xfrm>
              <a:off x="10155198" y="5499011"/>
              <a:ext cx="6101080" cy="6185535"/>
            </a:xfrm>
            <a:custGeom>
              <a:avLst/>
              <a:gdLst/>
              <a:ahLst/>
              <a:cxnLst/>
              <a:rect l="l" t="t" r="r" b="b"/>
              <a:pathLst>
                <a:path w="6101080" h="6185534">
                  <a:moveTo>
                    <a:pt x="399118" y="3366516"/>
                  </a:moveTo>
                  <a:lnTo>
                    <a:pt x="355558" y="3368569"/>
                  </a:lnTo>
                  <a:lnTo>
                    <a:pt x="312387" y="3375333"/>
                  </a:lnTo>
                  <a:lnTo>
                    <a:pt x="270020" y="3386808"/>
                  </a:lnTo>
                  <a:lnTo>
                    <a:pt x="228872" y="3402996"/>
                  </a:lnTo>
                  <a:lnTo>
                    <a:pt x="189359" y="3423895"/>
                  </a:lnTo>
                  <a:lnTo>
                    <a:pt x="151897" y="3449506"/>
                  </a:lnTo>
                  <a:lnTo>
                    <a:pt x="116900" y="3479829"/>
                  </a:lnTo>
                  <a:lnTo>
                    <a:pt x="84785" y="3514864"/>
                  </a:lnTo>
                  <a:lnTo>
                    <a:pt x="56986" y="3553719"/>
                  </a:lnTo>
                  <a:lnTo>
                    <a:pt x="34805" y="3594924"/>
                  </a:lnTo>
                  <a:lnTo>
                    <a:pt x="18130" y="3638006"/>
                  </a:lnTo>
                  <a:lnTo>
                    <a:pt x="6847" y="3682492"/>
                  </a:lnTo>
                  <a:lnTo>
                    <a:pt x="841" y="3727908"/>
                  </a:lnTo>
                  <a:lnTo>
                    <a:pt x="0" y="3773784"/>
                  </a:lnTo>
                  <a:lnTo>
                    <a:pt x="4208" y="3819644"/>
                  </a:lnTo>
                  <a:lnTo>
                    <a:pt x="13352" y="3865018"/>
                  </a:lnTo>
                  <a:lnTo>
                    <a:pt x="27319" y="3909431"/>
                  </a:lnTo>
                  <a:lnTo>
                    <a:pt x="45994" y="3952411"/>
                  </a:lnTo>
                  <a:lnTo>
                    <a:pt x="69265" y="3993486"/>
                  </a:lnTo>
                  <a:lnTo>
                    <a:pt x="97015" y="4032181"/>
                  </a:lnTo>
                  <a:lnTo>
                    <a:pt x="129134" y="4068025"/>
                  </a:lnTo>
                  <a:lnTo>
                    <a:pt x="2246097" y="6184988"/>
                  </a:lnTo>
                  <a:lnTo>
                    <a:pt x="3380918" y="6184988"/>
                  </a:lnTo>
                  <a:lnTo>
                    <a:pt x="680009" y="3484067"/>
                  </a:lnTo>
                  <a:lnTo>
                    <a:pt x="645364" y="3453141"/>
                  </a:lnTo>
                  <a:lnTo>
                    <a:pt x="608199" y="3426925"/>
                  </a:lnTo>
                  <a:lnTo>
                    <a:pt x="568930" y="3405421"/>
                  </a:lnTo>
                  <a:lnTo>
                    <a:pt x="527972" y="3388628"/>
                  </a:lnTo>
                  <a:lnTo>
                    <a:pt x="485740" y="3376546"/>
                  </a:lnTo>
                  <a:lnTo>
                    <a:pt x="442650" y="3369176"/>
                  </a:lnTo>
                  <a:lnTo>
                    <a:pt x="399118" y="3366516"/>
                  </a:lnTo>
                  <a:close/>
                </a:path>
                <a:path w="6101080" h="6185534">
                  <a:moveTo>
                    <a:pt x="6100801" y="4228647"/>
                  </a:moveTo>
                  <a:lnTo>
                    <a:pt x="4144528" y="6184988"/>
                  </a:lnTo>
                  <a:lnTo>
                    <a:pt x="5279445" y="6184988"/>
                  </a:lnTo>
                  <a:lnTo>
                    <a:pt x="6100801" y="5363636"/>
                  </a:lnTo>
                  <a:lnTo>
                    <a:pt x="6100801" y="4228647"/>
                  </a:lnTo>
                  <a:close/>
                </a:path>
                <a:path w="6101080" h="6185534">
                  <a:moveTo>
                    <a:pt x="3762731" y="0"/>
                  </a:moveTo>
                  <a:lnTo>
                    <a:pt x="3711500" y="3265"/>
                  </a:lnTo>
                  <a:lnTo>
                    <a:pt x="3660941" y="13063"/>
                  </a:lnTo>
                  <a:lnTo>
                    <a:pt x="3611734" y="29392"/>
                  </a:lnTo>
                  <a:lnTo>
                    <a:pt x="3564559" y="52252"/>
                  </a:lnTo>
                  <a:lnTo>
                    <a:pt x="3520096" y="81643"/>
                  </a:lnTo>
                  <a:lnTo>
                    <a:pt x="3479025" y="117563"/>
                  </a:lnTo>
                  <a:lnTo>
                    <a:pt x="3447834" y="152553"/>
                  </a:lnTo>
                  <a:lnTo>
                    <a:pt x="3421441" y="190098"/>
                  </a:lnTo>
                  <a:lnTo>
                    <a:pt x="3399847" y="229775"/>
                  </a:lnTo>
                  <a:lnTo>
                    <a:pt x="3383052" y="271156"/>
                  </a:lnTo>
                  <a:lnTo>
                    <a:pt x="3371055" y="313815"/>
                  </a:lnTo>
                  <a:lnTo>
                    <a:pt x="3363857" y="357327"/>
                  </a:lnTo>
                  <a:lnTo>
                    <a:pt x="3361458" y="401266"/>
                  </a:lnTo>
                  <a:lnTo>
                    <a:pt x="3363857" y="445204"/>
                  </a:lnTo>
                  <a:lnTo>
                    <a:pt x="3371055" y="488717"/>
                  </a:lnTo>
                  <a:lnTo>
                    <a:pt x="3383052" y="531379"/>
                  </a:lnTo>
                  <a:lnTo>
                    <a:pt x="3399847" y="572763"/>
                  </a:lnTo>
                  <a:lnTo>
                    <a:pt x="3421441" y="612442"/>
                  </a:lnTo>
                  <a:lnTo>
                    <a:pt x="3447834" y="649992"/>
                  </a:lnTo>
                  <a:lnTo>
                    <a:pt x="3479025" y="684987"/>
                  </a:lnTo>
                  <a:lnTo>
                    <a:pt x="6100801" y="3306906"/>
                  </a:lnTo>
                  <a:lnTo>
                    <a:pt x="6100801" y="2171977"/>
                  </a:lnTo>
                  <a:lnTo>
                    <a:pt x="4046436" y="117563"/>
                  </a:lnTo>
                  <a:lnTo>
                    <a:pt x="4005369" y="81643"/>
                  </a:lnTo>
                  <a:lnTo>
                    <a:pt x="3960905" y="52252"/>
                  </a:lnTo>
                  <a:lnTo>
                    <a:pt x="3913727" y="29392"/>
                  </a:lnTo>
                  <a:lnTo>
                    <a:pt x="3864517" y="13063"/>
                  </a:lnTo>
                  <a:lnTo>
                    <a:pt x="3813958" y="3265"/>
                  </a:lnTo>
                  <a:lnTo>
                    <a:pt x="3762731" y="0"/>
                  </a:lnTo>
                  <a:close/>
                </a:path>
              </a:pathLst>
            </a:custGeom>
            <a:grpFill/>
          </p:spPr>
          <p:txBody>
            <a:bodyPr wrap="square" lIns="0" tIns="0" rIns="0" bIns="0" rtlCol="0"/>
            <a:lstStyle/>
            <a:p>
              <a:endParaRPr/>
            </a:p>
          </p:txBody>
        </p:sp>
      </p:grpSp>
      <p:sp>
        <p:nvSpPr>
          <p:cNvPr id="9" name="Footer Placeholder 4">
            <a:extLst>
              <a:ext uri="{FF2B5EF4-FFF2-40B4-BE49-F238E27FC236}">
                <a16:creationId xmlns:a16="http://schemas.microsoft.com/office/drawing/2014/main" xmlns="" id="{09D8D15B-5626-C4EA-E953-60B2D5DB6DE8}"/>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351928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1">
                <a:solidFill>
                  <a:srgbClr val="BF1F2E"/>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E9C0E26-8CB8-4382-A504-48DC91BBC5A5}"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hidden="1"/>
          <p:cNvSpPr>
            <a:spLocks noGrp="1"/>
          </p:cNvSpPr>
          <p:nvPr>
            <p:ph type="sldNum" sz="quarter" idx="12"/>
          </p:nvPr>
        </p:nvSpPr>
        <p:spPr>
          <a:solidFill>
            <a:srgbClr val="BF1F2E"/>
          </a:solidFill>
        </p:spPr>
        <p:txBody>
          <a:bodyPr/>
          <a:lstStyle>
            <a:lvl1pPr>
              <a:defRPr>
                <a:solidFill>
                  <a:schemeClr val="bg1"/>
                </a:solidFill>
              </a:defRPr>
            </a:lvl1pPr>
          </a:lstStyle>
          <a:p>
            <a:fld id="{E723BD90-EE30-43FB-92D7-BB40B3C7E88F}" type="slidenum">
              <a:rPr lang="en-US" smtClean="0"/>
              <a:pPr/>
              <a:t>‹#›</a:t>
            </a:fld>
            <a:endParaRPr lang="en-US"/>
          </a:p>
        </p:txBody>
      </p:sp>
      <p:sp>
        <p:nvSpPr>
          <p:cNvPr id="7" name="Footer Placeholder 4">
            <a:extLst>
              <a:ext uri="{FF2B5EF4-FFF2-40B4-BE49-F238E27FC236}">
                <a16:creationId xmlns:a16="http://schemas.microsoft.com/office/drawing/2014/main" xmlns="" id="{095158D7-19F5-301A-1B0A-F3AEDF3A07C6}"/>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62709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b="1">
                <a:solidFill>
                  <a:srgbClr val="BF1F2E"/>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808285"/>
                </a:solidFill>
              </a:defRPr>
            </a:lvl1pPr>
            <a:lvl2pPr>
              <a:defRPr sz="2800">
                <a:solidFill>
                  <a:srgbClr val="808285"/>
                </a:solidFill>
              </a:defRPr>
            </a:lvl2pPr>
            <a:lvl3pPr>
              <a:defRPr sz="2400">
                <a:solidFill>
                  <a:srgbClr val="808285"/>
                </a:solidFill>
              </a:defRPr>
            </a:lvl3pPr>
            <a:lvl4pPr>
              <a:defRPr sz="2000">
                <a:solidFill>
                  <a:srgbClr val="808285"/>
                </a:solidFill>
              </a:defRPr>
            </a:lvl4pPr>
            <a:lvl5pPr>
              <a:defRPr sz="2000">
                <a:solidFill>
                  <a:srgbClr val="808285"/>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80828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9C0E26-8CB8-4382-A504-48DC91BBC5A5}"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hidden="1"/>
          <p:cNvSpPr>
            <a:spLocks noGrp="1"/>
          </p:cNvSpPr>
          <p:nvPr>
            <p:ph type="sldNum" sz="quarter" idx="12"/>
          </p:nvPr>
        </p:nvSpPr>
        <p:spPr>
          <a:solidFill>
            <a:srgbClr val="BF1F2E"/>
          </a:solidFill>
        </p:spPr>
        <p:txBody>
          <a:bodyPr/>
          <a:lstStyle>
            <a:lvl1pPr>
              <a:defRPr>
                <a:solidFill>
                  <a:schemeClr val="bg1"/>
                </a:solidFill>
              </a:defRPr>
            </a:lvl1pPr>
          </a:lstStyle>
          <a:p>
            <a:fld id="{E723BD90-EE30-43FB-92D7-BB40B3C7E88F}" type="slidenum">
              <a:rPr lang="en-US" smtClean="0"/>
              <a:pPr/>
              <a:t>‹#›</a:t>
            </a:fld>
            <a:endParaRPr lang="en-US"/>
          </a:p>
        </p:txBody>
      </p:sp>
      <p:sp>
        <p:nvSpPr>
          <p:cNvPr id="9" name="Footer Placeholder 4">
            <a:extLst>
              <a:ext uri="{FF2B5EF4-FFF2-40B4-BE49-F238E27FC236}">
                <a16:creationId xmlns:a16="http://schemas.microsoft.com/office/drawing/2014/main" xmlns="" id="{871BE295-34E9-30F0-BAC8-CBBF7DCFC912}"/>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791273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Section Header">
    <p:bg>
      <p:bgPr>
        <a:solidFill>
          <a:srgbClr val="6D6D6D"/>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p:txBody>
          <a:bodyPr/>
          <a:lstStyle/>
          <a:p>
            <a:fld id="{9E9C0E26-8CB8-4382-A504-48DC91BBC5A5}" type="datetimeFigureOut">
              <a:rPr lang="en-US" smtClean="0"/>
              <a:t>3/10/2024</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a:solidFill>
            <a:schemeClr val="bg1"/>
          </a:solidFill>
        </p:spPr>
        <p:txBody>
          <a:bodyPr/>
          <a:lstStyle/>
          <a:p>
            <a:fld id="{E723BD90-EE30-43FB-92D7-BB40B3C7E88F}" type="slidenum">
              <a:rPr lang="en-US" smtClean="0"/>
              <a:t>‹#›</a:t>
            </a:fld>
            <a:endParaRPr lang="en-US"/>
          </a:p>
        </p:txBody>
      </p:sp>
      <p:grpSp>
        <p:nvGrpSpPr>
          <p:cNvPr id="7" name="Group 6" hidden="1"/>
          <p:cNvGrpSpPr/>
          <p:nvPr userDrawn="1"/>
        </p:nvGrpSpPr>
        <p:grpSpPr>
          <a:xfrm>
            <a:off x="8468483" y="1065682"/>
            <a:ext cx="3723518" cy="5792318"/>
            <a:chOff x="10155198" y="2193504"/>
            <a:chExt cx="6101195" cy="9491042"/>
          </a:xfrm>
        </p:grpSpPr>
        <p:sp>
          <p:nvSpPr>
            <p:cNvPr id="8" name="object 28"/>
            <p:cNvSpPr/>
            <p:nvPr/>
          </p:nvSpPr>
          <p:spPr>
            <a:xfrm>
              <a:off x="10210558" y="2193504"/>
              <a:ext cx="6045835" cy="7452995"/>
            </a:xfrm>
            <a:custGeom>
              <a:avLst/>
              <a:gdLst/>
              <a:ahLst/>
              <a:cxnLst/>
              <a:rect l="l" t="t" r="r" b="b"/>
              <a:pathLst>
                <a:path w="6045834" h="7452995">
                  <a:moveTo>
                    <a:pt x="3707298" y="0"/>
                  </a:moveTo>
                  <a:lnTo>
                    <a:pt x="3663412" y="5"/>
                  </a:lnTo>
                  <a:lnTo>
                    <a:pt x="3619621" y="3194"/>
                  </a:lnTo>
                  <a:lnTo>
                    <a:pt x="3576116" y="9567"/>
                  </a:lnTo>
                  <a:lnTo>
                    <a:pt x="3533085" y="19123"/>
                  </a:lnTo>
                  <a:lnTo>
                    <a:pt x="3490721" y="31862"/>
                  </a:lnTo>
                  <a:lnTo>
                    <a:pt x="3449211" y="47784"/>
                  </a:lnTo>
                  <a:lnTo>
                    <a:pt x="3408748" y="66888"/>
                  </a:lnTo>
                  <a:lnTo>
                    <a:pt x="3369521" y="89174"/>
                  </a:lnTo>
                  <a:lnTo>
                    <a:pt x="3331720" y="114642"/>
                  </a:lnTo>
                  <a:lnTo>
                    <a:pt x="3295535" y="143291"/>
                  </a:lnTo>
                  <a:lnTo>
                    <a:pt x="3261156" y="175121"/>
                  </a:lnTo>
                  <a:lnTo>
                    <a:pt x="175780" y="3260485"/>
                  </a:lnTo>
                  <a:lnTo>
                    <a:pt x="143299" y="3295558"/>
                  </a:lnTo>
                  <a:lnTo>
                    <a:pt x="113949" y="3332712"/>
                  </a:lnTo>
                  <a:lnTo>
                    <a:pt x="87797" y="3371779"/>
                  </a:lnTo>
                  <a:lnTo>
                    <a:pt x="64912" y="3412593"/>
                  </a:lnTo>
                  <a:lnTo>
                    <a:pt x="45361" y="3454987"/>
                  </a:lnTo>
                  <a:lnTo>
                    <a:pt x="29212" y="3498794"/>
                  </a:lnTo>
                  <a:lnTo>
                    <a:pt x="16533" y="3543847"/>
                  </a:lnTo>
                  <a:lnTo>
                    <a:pt x="7393" y="3589980"/>
                  </a:lnTo>
                  <a:lnTo>
                    <a:pt x="1859" y="3637026"/>
                  </a:lnTo>
                  <a:lnTo>
                    <a:pt x="0" y="3684817"/>
                  </a:lnTo>
                  <a:lnTo>
                    <a:pt x="1859" y="3732557"/>
                  </a:lnTo>
                  <a:lnTo>
                    <a:pt x="7393" y="3779563"/>
                  </a:lnTo>
                  <a:lnTo>
                    <a:pt x="16531" y="3825665"/>
                  </a:lnTo>
                  <a:lnTo>
                    <a:pt x="29207" y="3870696"/>
                  </a:lnTo>
                  <a:lnTo>
                    <a:pt x="45351" y="3914487"/>
                  </a:lnTo>
                  <a:lnTo>
                    <a:pt x="64895" y="3956871"/>
                  </a:lnTo>
                  <a:lnTo>
                    <a:pt x="87771" y="3997680"/>
                  </a:lnTo>
                  <a:lnTo>
                    <a:pt x="113910" y="4036745"/>
                  </a:lnTo>
                  <a:lnTo>
                    <a:pt x="143244" y="4073898"/>
                  </a:lnTo>
                  <a:lnTo>
                    <a:pt x="175704" y="4108972"/>
                  </a:lnTo>
                  <a:lnTo>
                    <a:pt x="3401682" y="7335026"/>
                  </a:lnTo>
                  <a:lnTo>
                    <a:pt x="3442753" y="7370947"/>
                  </a:lnTo>
                  <a:lnTo>
                    <a:pt x="3487219" y="7400337"/>
                  </a:lnTo>
                  <a:lnTo>
                    <a:pt x="3534397" y="7423197"/>
                  </a:lnTo>
                  <a:lnTo>
                    <a:pt x="3583607" y="7439526"/>
                  </a:lnTo>
                  <a:lnTo>
                    <a:pt x="3634168" y="7449324"/>
                  </a:lnTo>
                  <a:lnTo>
                    <a:pt x="3685400" y="7452590"/>
                  </a:lnTo>
                  <a:lnTo>
                    <a:pt x="3736622" y="7449324"/>
                  </a:lnTo>
                  <a:lnTo>
                    <a:pt x="3787178" y="7439526"/>
                  </a:lnTo>
                  <a:lnTo>
                    <a:pt x="3836387" y="7423197"/>
                  </a:lnTo>
                  <a:lnTo>
                    <a:pt x="3883566" y="7400337"/>
                  </a:lnTo>
                  <a:lnTo>
                    <a:pt x="3928033" y="7370947"/>
                  </a:lnTo>
                  <a:lnTo>
                    <a:pt x="3969105" y="7335026"/>
                  </a:lnTo>
                  <a:lnTo>
                    <a:pt x="4000294" y="7300034"/>
                  </a:lnTo>
                  <a:lnTo>
                    <a:pt x="4026684" y="7262487"/>
                  </a:lnTo>
                  <a:lnTo>
                    <a:pt x="4048277" y="7222809"/>
                  </a:lnTo>
                  <a:lnTo>
                    <a:pt x="4065070" y="7181428"/>
                  </a:lnTo>
                  <a:lnTo>
                    <a:pt x="4077066" y="7138768"/>
                  </a:lnTo>
                  <a:lnTo>
                    <a:pt x="4084264" y="7095257"/>
                  </a:lnTo>
                  <a:lnTo>
                    <a:pt x="4086663" y="7051319"/>
                  </a:lnTo>
                  <a:lnTo>
                    <a:pt x="4084264" y="7007381"/>
                  </a:lnTo>
                  <a:lnTo>
                    <a:pt x="4077066" y="6963869"/>
                  </a:lnTo>
                  <a:lnTo>
                    <a:pt x="4065070" y="6921208"/>
                  </a:lnTo>
                  <a:lnTo>
                    <a:pt x="4048277" y="6879825"/>
                  </a:lnTo>
                  <a:lnTo>
                    <a:pt x="4026684" y="6840146"/>
                  </a:lnTo>
                  <a:lnTo>
                    <a:pt x="4000294" y="6802597"/>
                  </a:lnTo>
                  <a:lnTo>
                    <a:pt x="3969105" y="6767602"/>
                  </a:lnTo>
                  <a:lnTo>
                    <a:pt x="1192237" y="3990595"/>
                  </a:lnTo>
                  <a:lnTo>
                    <a:pt x="1160712" y="3955481"/>
                  </a:lnTo>
                  <a:lnTo>
                    <a:pt x="1133691" y="3917943"/>
                  </a:lnTo>
                  <a:lnTo>
                    <a:pt x="1111173" y="3878353"/>
                  </a:lnTo>
                  <a:lnTo>
                    <a:pt x="1093158" y="3837085"/>
                  </a:lnTo>
                  <a:lnTo>
                    <a:pt x="1079648" y="3794510"/>
                  </a:lnTo>
                  <a:lnTo>
                    <a:pt x="1070640" y="3751004"/>
                  </a:lnTo>
                  <a:lnTo>
                    <a:pt x="1066137" y="3706937"/>
                  </a:lnTo>
                  <a:lnTo>
                    <a:pt x="1066137" y="3662684"/>
                  </a:lnTo>
                  <a:lnTo>
                    <a:pt x="1070640" y="3618618"/>
                  </a:lnTo>
                  <a:lnTo>
                    <a:pt x="1079648" y="3575111"/>
                  </a:lnTo>
                  <a:lnTo>
                    <a:pt x="1093158" y="3532537"/>
                  </a:lnTo>
                  <a:lnTo>
                    <a:pt x="1111173" y="3491268"/>
                  </a:lnTo>
                  <a:lnTo>
                    <a:pt x="1133691" y="3451679"/>
                  </a:lnTo>
                  <a:lnTo>
                    <a:pt x="1160712" y="3414140"/>
                  </a:lnTo>
                  <a:lnTo>
                    <a:pt x="1192237" y="3379027"/>
                  </a:lnTo>
                  <a:lnTo>
                    <a:pt x="3379623" y="1191579"/>
                  </a:lnTo>
                  <a:lnTo>
                    <a:pt x="3414735" y="1160056"/>
                  </a:lnTo>
                  <a:lnTo>
                    <a:pt x="3452272" y="1133036"/>
                  </a:lnTo>
                  <a:lnTo>
                    <a:pt x="3491862" y="1110520"/>
                  </a:lnTo>
                  <a:lnTo>
                    <a:pt x="3533131" y="1092507"/>
                  </a:lnTo>
                  <a:lnTo>
                    <a:pt x="3575707" y="1078998"/>
                  </a:lnTo>
                  <a:lnTo>
                    <a:pt x="3619218" y="1069992"/>
                  </a:lnTo>
                  <a:lnTo>
                    <a:pt x="3663266" y="1065490"/>
                  </a:lnTo>
                  <a:lnTo>
                    <a:pt x="4999922" y="1065489"/>
                  </a:lnTo>
                  <a:lnTo>
                    <a:pt x="4109554" y="175121"/>
                  </a:lnTo>
                  <a:lnTo>
                    <a:pt x="4075176" y="143272"/>
                  </a:lnTo>
                  <a:lnTo>
                    <a:pt x="4038991" y="114610"/>
                  </a:lnTo>
                  <a:lnTo>
                    <a:pt x="4001190" y="89134"/>
                  </a:lnTo>
                  <a:lnTo>
                    <a:pt x="3961963" y="66844"/>
                  </a:lnTo>
                  <a:lnTo>
                    <a:pt x="3921499" y="47740"/>
                  </a:lnTo>
                  <a:lnTo>
                    <a:pt x="3879990" y="31822"/>
                  </a:lnTo>
                  <a:lnTo>
                    <a:pt x="3837625" y="19089"/>
                  </a:lnTo>
                  <a:lnTo>
                    <a:pt x="3794595" y="9541"/>
                  </a:lnTo>
                  <a:lnTo>
                    <a:pt x="3751089" y="3178"/>
                  </a:lnTo>
                  <a:lnTo>
                    <a:pt x="3707298" y="0"/>
                  </a:lnTo>
                  <a:close/>
                </a:path>
                <a:path w="6045834" h="7452995">
                  <a:moveTo>
                    <a:pt x="4999922" y="1065489"/>
                  </a:moveTo>
                  <a:lnTo>
                    <a:pt x="3707521" y="1065489"/>
                  </a:lnTo>
                  <a:lnTo>
                    <a:pt x="3751597" y="1069994"/>
                  </a:lnTo>
                  <a:lnTo>
                    <a:pt x="3795106" y="1079001"/>
                  </a:lnTo>
                  <a:lnTo>
                    <a:pt x="3837682" y="1092512"/>
                  </a:lnTo>
                  <a:lnTo>
                    <a:pt x="3878951" y="1110527"/>
                  </a:lnTo>
                  <a:lnTo>
                    <a:pt x="3918540" y="1133045"/>
                  </a:lnTo>
                  <a:lnTo>
                    <a:pt x="3956078" y="1160066"/>
                  </a:lnTo>
                  <a:lnTo>
                    <a:pt x="3991190" y="1191591"/>
                  </a:lnTo>
                  <a:lnTo>
                    <a:pt x="6045440" y="3245851"/>
                  </a:lnTo>
                  <a:lnTo>
                    <a:pt x="6045440" y="2111007"/>
                  </a:lnTo>
                  <a:lnTo>
                    <a:pt x="4999922" y="1065489"/>
                  </a:lnTo>
                  <a:close/>
                </a:path>
              </a:pathLst>
            </a:custGeom>
            <a:solidFill>
              <a:srgbClr val="FFFFFF"/>
            </a:solidFill>
          </p:spPr>
          <p:txBody>
            <a:bodyPr wrap="square" lIns="0" tIns="0" rIns="0" bIns="0" rtlCol="0"/>
            <a:lstStyle/>
            <a:p>
              <a:endParaRPr sz="1801"/>
            </a:p>
          </p:txBody>
        </p:sp>
        <p:sp>
          <p:nvSpPr>
            <p:cNvPr id="9" name="object 29"/>
            <p:cNvSpPr/>
            <p:nvPr/>
          </p:nvSpPr>
          <p:spPr>
            <a:xfrm>
              <a:off x="10155198" y="5499011"/>
              <a:ext cx="6101080" cy="6185535"/>
            </a:xfrm>
            <a:custGeom>
              <a:avLst/>
              <a:gdLst/>
              <a:ahLst/>
              <a:cxnLst/>
              <a:rect l="l" t="t" r="r" b="b"/>
              <a:pathLst>
                <a:path w="6101080" h="6185534">
                  <a:moveTo>
                    <a:pt x="399118" y="3366516"/>
                  </a:moveTo>
                  <a:lnTo>
                    <a:pt x="355558" y="3368569"/>
                  </a:lnTo>
                  <a:lnTo>
                    <a:pt x="312387" y="3375333"/>
                  </a:lnTo>
                  <a:lnTo>
                    <a:pt x="270020" y="3386808"/>
                  </a:lnTo>
                  <a:lnTo>
                    <a:pt x="228872" y="3402996"/>
                  </a:lnTo>
                  <a:lnTo>
                    <a:pt x="189359" y="3423895"/>
                  </a:lnTo>
                  <a:lnTo>
                    <a:pt x="151897" y="3449506"/>
                  </a:lnTo>
                  <a:lnTo>
                    <a:pt x="116900" y="3479829"/>
                  </a:lnTo>
                  <a:lnTo>
                    <a:pt x="84785" y="3514864"/>
                  </a:lnTo>
                  <a:lnTo>
                    <a:pt x="56986" y="3553719"/>
                  </a:lnTo>
                  <a:lnTo>
                    <a:pt x="34805" y="3594924"/>
                  </a:lnTo>
                  <a:lnTo>
                    <a:pt x="18130" y="3638006"/>
                  </a:lnTo>
                  <a:lnTo>
                    <a:pt x="6847" y="3682492"/>
                  </a:lnTo>
                  <a:lnTo>
                    <a:pt x="841" y="3727908"/>
                  </a:lnTo>
                  <a:lnTo>
                    <a:pt x="0" y="3773784"/>
                  </a:lnTo>
                  <a:lnTo>
                    <a:pt x="4208" y="3819644"/>
                  </a:lnTo>
                  <a:lnTo>
                    <a:pt x="13352" y="3865018"/>
                  </a:lnTo>
                  <a:lnTo>
                    <a:pt x="27319" y="3909431"/>
                  </a:lnTo>
                  <a:lnTo>
                    <a:pt x="45994" y="3952411"/>
                  </a:lnTo>
                  <a:lnTo>
                    <a:pt x="69265" y="3993486"/>
                  </a:lnTo>
                  <a:lnTo>
                    <a:pt x="97015" y="4032181"/>
                  </a:lnTo>
                  <a:lnTo>
                    <a:pt x="129134" y="4068025"/>
                  </a:lnTo>
                  <a:lnTo>
                    <a:pt x="2246097" y="6184988"/>
                  </a:lnTo>
                  <a:lnTo>
                    <a:pt x="3380918" y="6184988"/>
                  </a:lnTo>
                  <a:lnTo>
                    <a:pt x="680009" y="3484067"/>
                  </a:lnTo>
                  <a:lnTo>
                    <a:pt x="645364" y="3453141"/>
                  </a:lnTo>
                  <a:lnTo>
                    <a:pt x="608199" y="3426925"/>
                  </a:lnTo>
                  <a:lnTo>
                    <a:pt x="568930" y="3405421"/>
                  </a:lnTo>
                  <a:lnTo>
                    <a:pt x="527972" y="3388628"/>
                  </a:lnTo>
                  <a:lnTo>
                    <a:pt x="485740" y="3376546"/>
                  </a:lnTo>
                  <a:lnTo>
                    <a:pt x="442650" y="3369176"/>
                  </a:lnTo>
                  <a:lnTo>
                    <a:pt x="399118" y="3366516"/>
                  </a:lnTo>
                  <a:close/>
                </a:path>
                <a:path w="6101080" h="6185534">
                  <a:moveTo>
                    <a:pt x="6100801" y="4228647"/>
                  </a:moveTo>
                  <a:lnTo>
                    <a:pt x="4144528" y="6184988"/>
                  </a:lnTo>
                  <a:lnTo>
                    <a:pt x="5279445" y="6184988"/>
                  </a:lnTo>
                  <a:lnTo>
                    <a:pt x="6100801" y="5363636"/>
                  </a:lnTo>
                  <a:lnTo>
                    <a:pt x="6100801" y="4228647"/>
                  </a:lnTo>
                  <a:close/>
                </a:path>
                <a:path w="6101080" h="6185534">
                  <a:moveTo>
                    <a:pt x="3762731" y="0"/>
                  </a:moveTo>
                  <a:lnTo>
                    <a:pt x="3711500" y="3265"/>
                  </a:lnTo>
                  <a:lnTo>
                    <a:pt x="3660941" y="13063"/>
                  </a:lnTo>
                  <a:lnTo>
                    <a:pt x="3611734" y="29392"/>
                  </a:lnTo>
                  <a:lnTo>
                    <a:pt x="3564559" y="52252"/>
                  </a:lnTo>
                  <a:lnTo>
                    <a:pt x="3520096" y="81643"/>
                  </a:lnTo>
                  <a:lnTo>
                    <a:pt x="3479025" y="117563"/>
                  </a:lnTo>
                  <a:lnTo>
                    <a:pt x="3447834" y="152553"/>
                  </a:lnTo>
                  <a:lnTo>
                    <a:pt x="3421441" y="190098"/>
                  </a:lnTo>
                  <a:lnTo>
                    <a:pt x="3399847" y="229775"/>
                  </a:lnTo>
                  <a:lnTo>
                    <a:pt x="3383052" y="271156"/>
                  </a:lnTo>
                  <a:lnTo>
                    <a:pt x="3371055" y="313815"/>
                  </a:lnTo>
                  <a:lnTo>
                    <a:pt x="3363857" y="357327"/>
                  </a:lnTo>
                  <a:lnTo>
                    <a:pt x="3361458" y="401266"/>
                  </a:lnTo>
                  <a:lnTo>
                    <a:pt x="3363857" y="445204"/>
                  </a:lnTo>
                  <a:lnTo>
                    <a:pt x="3371055" y="488717"/>
                  </a:lnTo>
                  <a:lnTo>
                    <a:pt x="3383052" y="531379"/>
                  </a:lnTo>
                  <a:lnTo>
                    <a:pt x="3399847" y="572763"/>
                  </a:lnTo>
                  <a:lnTo>
                    <a:pt x="3421441" y="612442"/>
                  </a:lnTo>
                  <a:lnTo>
                    <a:pt x="3447834" y="649992"/>
                  </a:lnTo>
                  <a:lnTo>
                    <a:pt x="3479025" y="684987"/>
                  </a:lnTo>
                  <a:lnTo>
                    <a:pt x="6100801" y="3306906"/>
                  </a:lnTo>
                  <a:lnTo>
                    <a:pt x="6100801" y="2171977"/>
                  </a:lnTo>
                  <a:lnTo>
                    <a:pt x="4046436" y="117563"/>
                  </a:lnTo>
                  <a:lnTo>
                    <a:pt x="4005369" y="81643"/>
                  </a:lnTo>
                  <a:lnTo>
                    <a:pt x="3960905" y="52252"/>
                  </a:lnTo>
                  <a:lnTo>
                    <a:pt x="3913727" y="29392"/>
                  </a:lnTo>
                  <a:lnTo>
                    <a:pt x="3864517" y="13063"/>
                  </a:lnTo>
                  <a:lnTo>
                    <a:pt x="3813958" y="3265"/>
                  </a:lnTo>
                  <a:lnTo>
                    <a:pt x="3762731" y="0"/>
                  </a:lnTo>
                  <a:close/>
                </a:path>
              </a:pathLst>
            </a:custGeom>
            <a:solidFill>
              <a:srgbClr val="FFFFFF"/>
            </a:solidFill>
          </p:spPr>
          <p:txBody>
            <a:bodyPr wrap="square" lIns="0" tIns="0" rIns="0" bIns="0" rtlCol="0"/>
            <a:lstStyle/>
            <a:p>
              <a:endParaRPr sz="1801"/>
            </a:p>
          </p:txBody>
        </p:sp>
      </p:grpSp>
      <p:grpSp>
        <p:nvGrpSpPr>
          <p:cNvPr id="10" name="Group 9" hidden="1"/>
          <p:cNvGrpSpPr/>
          <p:nvPr userDrawn="1"/>
        </p:nvGrpSpPr>
        <p:grpSpPr>
          <a:xfrm>
            <a:off x="889277" y="510311"/>
            <a:ext cx="5081218" cy="1345461"/>
            <a:chOff x="889276" y="888996"/>
            <a:chExt cx="6342599" cy="1679464"/>
          </a:xfrm>
        </p:grpSpPr>
        <p:sp>
          <p:nvSpPr>
            <p:cNvPr id="11" name="object 3"/>
            <p:cNvSpPr/>
            <p:nvPr/>
          </p:nvSpPr>
          <p:spPr>
            <a:xfrm>
              <a:off x="3879011" y="1314970"/>
              <a:ext cx="632460" cy="907415"/>
            </a:xfrm>
            <a:custGeom>
              <a:avLst/>
              <a:gdLst/>
              <a:ahLst/>
              <a:cxnLst/>
              <a:rect l="l" t="t" r="r" b="b"/>
              <a:pathLst>
                <a:path w="632460" h="907414">
                  <a:moveTo>
                    <a:pt x="251009" y="0"/>
                  </a:moveTo>
                  <a:lnTo>
                    <a:pt x="37896" y="228"/>
                  </a:lnTo>
                  <a:lnTo>
                    <a:pt x="28896" y="457"/>
                  </a:lnTo>
                  <a:lnTo>
                    <a:pt x="19710" y="1011"/>
                  </a:lnTo>
                  <a:lnTo>
                    <a:pt x="0" y="2412"/>
                  </a:lnTo>
                  <a:lnTo>
                    <a:pt x="0" y="907046"/>
                  </a:lnTo>
                  <a:lnTo>
                    <a:pt x="259187" y="907058"/>
                  </a:lnTo>
                  <a:lnTo>
                    <a:pt x="360438" y="906530"/>
                  </a:lnTo>
                  <a:lnTo>
                    <a:pt x="407441" y="904087"/>
                  </a:lnTo>
                  <a:lnTo>
                    <a:pt x="460003" y="895110"/>
                  </a:lnTo>
                  <a:lnTo>
                    <a:pt x="506037" y="878525"/>
                  </a:lnTo>
                  <a:lnTo>
                    <a:pt x="545282" y="854559"/>
                  </a:lnTo>
                  <a:lnTo>
                    <a:pt x="577480" y="823435"/>
                  </a:lnTo>
                  <a:lnTo>
                    <a:pt x="584019" y="813436"/>
                  </a:lnTo>
                  <a:lnTo>
                    <a:pt x="242384" y="813436"/>
                  </a:lnTo>
                  <a:lnTo>
                    <a:pt x="131445" y="813384"/>
                  </a:lnTo>
                  <a:lnTo>
                    <a:pt x="124879" y="812330"/>
                  </a:lnTo>
                  <a:lnTo>
                    <a:pt x="115785" y="811517"/>
                  </a:lnTo>
                  <a:lnTo>
                    <a:pt x="115785" y="99542"/>
                  </a:lnTo>
                  <a:lnTo>
                    <a:pt x="118237" y="97777"/>
                  </a:lnTo>
                  <a:lnTo>
                    <a:pt x="120370" y="94881"/>
                  </a:lnTo>
                  <a:lnTo>
                    <a:pt x="584373" y="93540"/>
                  </a:lnTo>
                  <a:lnTo>
                    <a:pt x="538831" y="47857"/>
                  </a:lnTo>
                  <a:lnTo>
                    <a:pt x="495042" y="24454"/>
                  </a:lnTo>
                  <a:lnTo>
                    <a:pt x="442912" y="8839"/>
                  </a:lnTo>
                  <a:lnTo>
                    <a:pt x="400483" y="2609"/>
                  </a:lnTo>
                  <a:lnTo>
                    <a:pt x="357568" y="533"/>
                  </a:lnTo>
                  <a:lnTo>
                    <a:pt x="251009" y="0"/>
                  </a:lnTo>
                  <a:close/>
                </a:path>
                <a:path w="632460" h="907414">
                  <a:moveTo>
                    <a:pt x="584373" y="93540"/>
                  </a:moveTo>
                  <a:lnTo>
                    <a:pt x="269878" y="93540"/>
                  </a:lnTo>
                  <a:lnTo>
                    <a:pt x="318952" y="93952"/>
                  </a:lnTo>
                  <a:lnTo>
                    <a:pt x="367969" y="95580"/>
                  </a:lnTo>
                  <a:lnTo>
                    <a:pt x="420566" y="105686"/>
                  </a:lnTo>
                  <a:lnTo>
                    <a:pt x="459854" y="129967"/>
                  </a:lnTo>
                  <a:lnTo>
                    <a:pt x="486531" y="168051"/>
                  </a:lnTo>
                  <a:lnTo>
                    <a:pt x="501294" y="219570"/>
                  </a:lnTo>
                  <a:lnTo>
                    <a:pt x="504042" y="270970"/>
                  </a:lnTo>
                  <a:lnTo>
                    <a:pt x="495461" y="315277"/>
                  </a:lnTo>
                  <a:lnTo>
                    <a:pt x="475878" y="352055"/>
                  </a:lnTo>
                  <a:lnTo>
                    <a:pt x="445621" y="380864"/>
                  </a:lnTo>
                  <a:lnTo>
                    <a:pt x="405017" y="401267"/>
                  </a:lnTo>
                  <a:lnTo>
                    <a:pt x="354393" y="412826"/>
                  </a:lnTo>
                  <a:lnTo>
                    <a:pt x="289572" y="420090"/>
                  </a:lnTo>
                  <a:lnTo>
                    <a:pt x="289572" y="485762"/>
                  </a:lnTo>
                  <a:lnTo>
                    <a:pt x="339211" y="491816"/>
                  </a:lnTo>
                  <a:lnTo>
                    <a:pt x="389016" y="502229"/>
                  </a:lnTo>
                  <a:lnTo>
                    <a:pt x="452020" y="530279"/>
                  </a:lnTo>
                  <a:lnTo>
                    <a:pt x="492453" y="580945"/>
                  </a:lnTo>
                  <a:lnTo>
                    <a:pt x="501468" y="640138"/>
                  </a:lnTo>
                  <a:lnTo>
                    <a:pt x="501197" y="665626"/>
                  </a:lnTo>
                  <a:lnTo>
                    <a:pt x="494830" y="715733"/>
                  </a:lnTo>
                  <a:lnTo>
                    <a:pt x="461560" y="775339"/>
                  </a:lnTo>
                  <a:lnTo>
                    <a:pt x="399364" y="806208"/>
                  </a:lnTo>
                  <a:lnTo>
                    <a:pt x="359986" y="812271"/>
                  </a:lnTo>
                  <a:lnTo>
                    <a:pt x="242384" y="813436"/>
                  </a:lnTo>
                  <a:lnTo>
                    <a:pt x="584019" y="813436"/>
                  </a:lnTo>
                  <a:lnTo>
                    <a:pt x="619696" y="740613"/>
                  </a:lnTo>
                  <a:lnTo>
                    <a:pt x="631671" y="669904"/>
                  </a:lnTo>
                  <a:lnTo>
                    <a:pt x="632092" y="634187"/>
                  </a:lnTo>
                  <a:lnTo>
                    <a:pt x="628929" y="598423"/>
                  </a:lnTo>
                  <a:lnTo>
                    <a:pt x="619696" y="557907"/>
                  </a:lnTo>
                  <a:lnTo>
                    <a:pt x="603259" y="521454"/>
                  </a:lnTo>
                  <a:lnTo>
                    <a:pt x="578969" y="489665"/>
                  </a:lnTo>
                  <a:lnTo>
                    <a:pt x="546176" y="463143"/>
                  </a:lnTo>
                  <a:lnTo>
                    <a:pt x="540499" y="459549"/>
                  </a:lnTo>
                  <a:lnTo>
                    <a:pt x="535254" y="455307"/>
                  </a:lnTo>
                  <a:lnTo>
                    <a:pt x="528066" y="450087"/>
                  </a:lnTo>
                  <a:lnTo>
                    <a:pt x="544400" y="438609"/>
                  </a:lnTo>
                  <a:lnTo>
                    <a:pt x="549402" y="435279"/>
                  </a:lnTo>
                  <a:lnTo>
                    <a:pt x="582817" y="407797"/>
                  </a:lnTo>
                  <a:lnTo>
                    <a:pt x="607039" y="374994"/>
                  </a:lnTo>
                  <a:lnTo>
                    <a:pt x="622591" y="337297"/>
                  </a:lnTo>
                  <a:lnTo>
                    <a:pt x="629996" y="295135"/>
                  </a:lnTo>
                  <a:lnTo>
                    <a:pt x="631391" y="256276"/>
                  </a:lnTo>
                  <a:lnTo>
                    <a:pt x="630815" y="236806"/>
                  </a:lnTo>
                  <a:lnTo>
                    <a:pt x="629386" y="217436"/>
                  </a:lnTo>
                  <a:lnTo>
                    <a:pt x="619558" y="163837"/>
                  </a:lnTo>
                  <a:lnTo>
                    <a:pt x="601149" y="117644"/>
                  </a:lnTo>
                  <a:lnTo>
                    <a:pt x="584373" y="93540"/>
                  </a:lnTo>
                  <a:close/>
                </a:path>
              </a:pathLst>
            </a:custGeom>
            <a:solidFill>
              <a:srgbClr val="FFFFFF"/>
            </a:solidFill>
          </p:spPr>
          <p:txBody>
            <a:bodyPr wrap="square" lIns="0" tIns="0" rIns="0" bIns="0" rtlCol="0"/>
            <a:lstStyle/>
            <a:p>
              <a:endParaRPr sz="1801"/>
            </a:p>
          </p:txBody>
        </p:sp>
        <p:sp>
          <p:nvSpPr>
            <p:cNvPr id="12" name="object 4"/>
            <p:cNvSpPr/>
            <p:nvPr/>
          </p:nvSpPr>
          <p:spPr>
            <a:xfrm>
              <a:off x="3058125" y="1317345"/>
              <a:ext cx="726440" cy="906144"/>
            </a:xfrm>
            <a:custGeom>
              <a:avLst/>
              <a:gdLst/>
              <a:ahLst/>
              <a:cxnLst/>
              <a:rect l="l" t="t" r="r" b="b"/>
              <a:pathLst>
                <a:path w="726439" h="906144">
                  <a:moveTo>
                    <a:pt x="113407" y="800"/>
                  </a:moveTo>
                  <a:lnTo>
                    <a:pt x="1546" y="800"/>
                  </a:lnTo>
                  <a:lnTo>
                    <a:pt x="978" y="9121"/>
                  </a:lnTo>
                  <a:lnTo>
                    <a:pt x="528" y="15233"/>
                  </a:lnTo>
                  <a:lnTo>
                    <a:pt x="147" y="21534"/>
                  </a:lnTo>
                  <a:lnTo>
                    <a:pt x="14" y="26860"/>
                  </a:lnTo>
                  <a:lnTo>
                    <a:pt x="0" y="35610"/>
                  </a:lnTo>
                  <a:lnTo>
                    <a:pt x="153" y="405543"/>
                  </a:lnTo>
                  <a:lnTo>
                    <a:pt x="279" y="476727"/>
                  </a:lnTo>
                  <a:lnTo>
                    <a:pt x="438" y="526634"/>
                  </a:lnTo>
                  <a:lnTo>
                    <a:pt x="644" y="576541"/>
                  </a:lnTo>
                  <a:lnTo>
                    <a:pt x="2947" y="619394"/>
                  </a:lnTo>
                  <a:lnTo>
                    <a:pt x="9204" y="661885"/>
                  </a:lnTo>
                  <a:lnTo>
                    <a:pt x="21640" y="709471"/>
                  </a:lnTo>
                  <a:lnTo>
                    <a:pt x="39685" y="752032"/>
                  </a:lnTo>
                  <a:lnTo>
                    <a:pt x="63376" y="789485"/>
                  </a:lnTo>
                  <a:lnTo>
                    <a:pt x="92751" y="821744"/>
                  </a:lnTo>
                  <a:lnTo>
                    <a:pt x="127849" y="848724"/>
                  </a:lnTo>
                  <a:lnTo>
                    <a:pt x="168706" y="870341"/>
                  </a:lnTo>
                  <a:lnTo>
                    <a:pt x="215363" y="886510"/>
                  </a:lnTo>
                  <a:lnTo>
                    <a:pt x="261796" y="896991"/>
                  </a:lnTo>
                  <a:lnTo>
                    <a:pt x="308384" y="903437"/>
                  </a:lnTo>
                  <a:lnTo>
                    <a:pt x="355069" y="905943"/>
                  </a:lnTo>
                  <a:lnTo>
                    <a:pt x="401792" y="904602"/>
                  </a:lnTo>
                  <a:lnTo>
                    <a:pt x="448495" y="899507"/>
                  </a:lnTo>
                  <a:lnTo>
                    <a:pt x="495118" y="890752"/>
                  </a:lnTo>
                  <a:lnTo>
                    <a:pt x="546898" y="875028"/>
                  </a:lnTo>
                  <a:lnTo>
                    <a:pt x="592050" y="852881"/>
                  </a:lnTo>
                  <a:lnTo>
                    <a:pt x="630608" y="824425"/>
                  </a:lnTo>
                  <a:lnTo>
                    <a:pt x="640040" y="814209"/>
                  </a:lnTo>
                  <a:lnTo>
                    <a:pt x="376892" y="814209"/>
                  </a:lnTo>
                  <a:lnTo>
                    <a:pt x="336123" y="813215"/>
                  </a:lnTo>
                  <a:lnTo>
                    <a:pt x="295360" y="807821"/>
                  </a:lnTo>
                  <a:lnTo>
                    <a:pt x="244173" y="793598"/>
                  </a:lnTo>
                  <a:lnTo>
                    <a:pt x="201341" y="771466"/>
                  </a:lnTo>
                  <a:lnTo>
                    <a:pt x="166934" y="741540"/>
                  </a:lnTo>
                  <a:lnTo>
                    <a:pt x="141027" y="703934"/>
                  </a:lnTo>
                  <a:lnTo>
                    <a:pt x="123690" y="658764"/>
                  </a:lnTo>
                  <a:lnTo>
                    <a:pt x="114995" y="606145"/>
                  </a:lnTo>
                  <a:lnTo>
                    <a:pt x="113481" y="476727"/>
                  </a:lnTo>
                  <a:lnTo>
                    <a:pt x="113407" y="800"/>
                  </a:lnTo>
                  <a:close/>
                </a:path>
                <a:path w="726439" h="906144">
                  <a:moveTo>
                    <a:pt x="722753" y="0"/>
                  </a:moveTo>
                  <a:lnTo>
                    <a:pt x="613724" y="0"/>
                  </a:lnTo>
                  <a:lnTo>
                    <a:pt x="613601" y="405543"/>
                  </a:lnTo>
                  <a:lnTo>
                    <a:pt x="613476" y="526634"/>
                  </a:lnTo>
                  <a:lnTo>
                    <a:pt x="612932" y="572422"/>
                  </a:lnTo>
                  <a:lnTo>
                    <a:pt x="609304" y="617329"/>
                  </a:lnTo>
                  <a:lnTo>
                    <a:pt x="592359" y="686478"/>
                  </a:lnTo>
                  <a:lnTo>
                    <a:pt x="570972" y="726557"/>
                  </a:lnTo>
                  <a:lnTo>
                    <a:pt x="541509" y="759417"/>
                  </a:lnTo>
                  <a:lnTo>
                    <a:pt x="503843" y="784756"/>
                  </a:lnTo>
                  <a:lnTo>
                    <a:pt x="457844" y="802271"/>
                  </a:lnTo>
                  <a:lnTo>
                    <a:pt x="417516" y="810621"/>
                  </a:lnTo>
                  <a:lnTo>
                    <a:pt x="376892" y="814209"/>
                  </a:lnTo>
                  <a:lnTo>
                    <a:pt x="640040" y="814209"/>
                  </a:lnTo>
                  <a:lnTo>
                    <a:pt x="688065" y="749041"/>
                  </a:lnTo>
                  <a:lnTo>
                    <a:pt x="707030" y="702339"/>
                  </a:lnTo>
                  <a:lnTo>
                    <a:pt x="719527" y="649782"/>
                  </a:lnTo>
                  <a:lnTo>
                    <a:pt x="724404" y="607104"/>
                  </a:lnTo>
                  <a:lnTo>
                    <a:pt x="725853" y="549948"/>
                  </a:lnTo>
                  <a:lnTo>
                    <a:pt x="725978" y="499557"/>
                  </a:lnTo>
                  <a:lnTo>
                    <a:pt x="726097" y="426821"/>
                  </a:lnTo>
                  <a:lnTo>
                    <a:pt x="726101" y="337434"/>
                  </a:lnTo>
                  <a:lnTo>
                    <a:pt x="725966" y="35610"/>
                  </a:lnTo>
                  <a:lnTo>
                    <a:pt x="725621" y="26860"/>
                  </a:lnTo>
                  <a:lnTo>
                    <a:pt x="724788" y="18053"/>
                  </a:lnTo>
                  <a:lnTo>
                    <a:pt x="723664" y="8408"/>
                  </a:lnTo>
                  <a:lnTo>
                    <a:pt x="722753" y="0"/>
                  </a:lnTo>
                  <a:close/>
                </a:path>
              </a:pathLst>
            </a:custGeom>
            <a:solidFill>
              <a:srgbClr val="FFFFFF"/>
            </a:solidFill>
          </p:spPr>
          <p:txBody>
            <a:bodyPr wrap="square" lIns="0" tIns="0" rIns="0" bIns="0" rtlCol="0"/>
            <a:lstStyle/>
            <a:p>
              <a:endParaRPr sz="1801"/>
            </a:p>
          </p:txBody>
        </p:sp>
        <p:sp>
          <p:nvSpPr>
            <p:cNvPr id="13" name="object 5"/>
            <p:cNvSpPr/>
            <p:nvPr/>
          </p:nvSpPr>
          <p:spPr>
            <a:xfrm>
              <a:off x="5631599" y="1316608"/>
              <a:ext cx="899160" cy="904240"/>
            </a:xfrm>
            <a:custGeom>
              <a:avLst/>
              <a:gdLst/>
              <a:ahLst/>
              <a:cxnLst/>
              <a:rect l="l" t="t" r="r" b="b"/>
              <a:pathLst>
                <a:path w="899159" h="904239">
                  <a:moveTo>
                    <a:pt x="563346" y="122212"/>
                  </a:moveTo>
                  <a:lnTo>
                    <a:pt x="440423" y="122212"/>
                  </a:lnTo>
                  <a:lnTo>
                    <a:pt x="774166" y="903846"/>
                  </a:lnTo>
                  <a:lnTo>
                    <a:pt x="898728" y="903846"/>
                  </a:lnTo>
                  <a:lnTo>
                    <a:pt x="563346" y="122212"/>
                  </a:lnTo>
                  <a:close/>
                </a:path>
                <a:path w="899159" h="904239">
                  <a:moveTo>
                    <a:pt x="510908" y="0"/>
                  </a:moveTo>
                  <a:lnTo>
                    <a:pt x="382371" y="0"/>
                  </a:lnTo>
                  <a:lnTo>
                    <a:pt x="375109" y="13826"/>
                  </a:lnTo>
                  <a:lnTo>
                    <a:pt x="346967" y="74776"/>
                  </a:lnTo>
                  <a:lnTo>
                    <a:pt x="327253" y="119142"/>
                  </a:lnTo>
                  <a:lnTo>
                    <a:pt x="304555" y="170930"/>
                  </a:lnTo>
                  <a:lnTo>
                    <a:pt x="279456" y="228763"/>
                  </a:lnTo>
                  <a:lnTo>
                    <a:pt x="252538" y="291261"/>
                  </a:lnTo>
                  <a:lnTo>
                    <a:pt x="224386" y="357046"/>
                  </a:lnTo>
                  <a:lnTo>
                    <a:pt x="195582" y="424740"/>
                  </a:lnTo>
                  <a:lnTo>
                    <a:pt x="166709" y="492963"/>
                  </a:lnTo>
                  <a:lnTo>
                    <a:pt x="138351" y="560337"/>
                  </a:lnTo>
                  <a:lnTo>
                    <a:pt x="111091" y="625485"/>
                  </a:lnTo>
                  <a:lnTo>
                    <a:pt x="85512" y="687026"/>
                  </a:lnTo>
                  <a:lnTo>
                    <a:pt x="62198" y="743583"/>
                  </a:lnTo>
                  <a:lnTo>
                    <a:pt x="41730" y="793777"/>
                  </a:lnTo>
                  <a:lnTo>
                    <a:pt x="24694" y="836229"/>
                  </a:lnTo>
                  <a:lnTo>
                    <a:pt x="3245" y="892394"/>
                  </a:lnTo>
                  <a:lnTo>
                    <a:pt x="0" y="903351"/>
                  </a:lnTo>
                  <a:lnTo>
                    <a:pt x="114820" y="903351"/>
                  </a:lnTo>
                  <a:lnTo>
                    <a:pt x="440423" y="122212"/>
                  </a:lnTo>
                  <a:lnTo>
                    <a:pt x="563346" y="122212"/>
                  </a:lnTo>
                  <a:lnTo>
                    <a:pt x="510908" y="0"/>
                  </a:lnTo>
                  <a:close/>
                </a:path>
              </a:pathLst>
            </a:custGeom>
            <a:solidFill>
              <a:srgbClr val="FFFFFF"/>
            </a:solidFill>
          </p:spPr>
          <p:txBody>
            <a:bodyPr wrap="square" lIns="0" tIns="0" rIns="0" bIns="0" rtlCol="0"/>
            <a:lstStyle/>
            <a:p>
              <a:endParaRPr sz="1801"/>
            </a:p>
          </p:txBody>
        </p:sp>
        <p:sp>
          <p:nvSpPr>
            <p:cNvPr id="14" name="object 6"/>
            <p:cNvSpPr/>
            <p:nvPr/>
          </p:nvSpPr>
          <p:spPr>
            <a:xfrm>
              <a:off x="2240149" y="1313726"/>
              <a:ext cx="726440" cy="909319"/>
            </a:xfrm>
            <a:custGeom>
              <a:avLst/>
              <a:gdLst/>
              <a:ahLst/>
              <a:cxnLst/>
              <a:rect l="l" t="t" r="r" b="b"/>
              <a:pathLst>
                <a:path w="726439" h="909319">
                  <a:moveTo>
                    <a:pt x="460932" y="0"/>
                  </a:moveTo>
                  <a:lnTo>
                    <a:pt x="413077" y="2323"/>
                  </a:lnTo>
                  <a:lnTo>
                    <a:pt x="365196" y="7464"/>
                  </a:lnTo>
                  <a:lnTo>
                    <a:pt x="317312" y="15455"/>
                  </a:lnTo>
                  <a:lnTo>
                    <a:pt x="266328" y="28082"/>
                  </a:lnTo>
                  <a:lnTo>
                    <a:pt x="219874" y="44973"/>
                  </a:lnTo>
                  <a:lnTo>
                    <a:pt x="177926" y="66120"/>
                  </a:lnTo>
                  <a:lnTo>
                    <a:pt x="140463" y="91514"/>
                  </a:lnTo>
                  <a:lnTo>
                    <a:pt x="107461" y="121149"/>
                  </a:lnTo>
                  <a:lnTo>
                    <a:pt x="78897" y="155015"/>
                  </a:lnTo>
                  <a:lnTo>
                    <a:pt x="54739" y="193126"/>
                  </a:lnTo>
                  <a:lnTo>
                    <a:pt x="34995" y="235410"/>
                  </a:lnTo>
                  <a:lnTo>
                    <a:pt x="19611" y="281924"/>
                  </a:lnTo>
                  <a:lnTo>
                    <a:pt x="8575" y="332637"/>
                  </a:lnTo>
                  <a:lnTo>
                    <a:pt x="2093" y="385569"/>
                  </a:lnTo>
                  <a:lnTo>
                    <a:pt x="0" y="438644"/>
                  </a:lnTo>
                  <a:lnTo>
                    <a:pt x="1721" y="491814"/>
                  </a:lnTo>
                  <a:lnTo>
                    <a:pt x="6683" y="545032"/>
                  </a:lnTo>
                  <a:lnTo>
                    <a:pt x="15314" y="596136"/>
                  </a:lnTo>
                  <a:lnTo>
                    <a:pt x="28448" y="643743"/>
                  </a:lnTo>
                  <a:lnTo>
                    <a:pt x="45999" y="687741"/>
                  </a:lnTo>
                  <a:lnTo>
                    <a:pt x="67883" y="728023"/>
                  </a:lnTo>
                  <a:lnTo>
                    <a:pt x="94016" y="764479"/>
                  </a:lnTo>
                  <a:lnTo>
                    <a:pt x="124329" y="797011"/>
                  </a:lnTo>
                  <a:lnTo>
                    <a:pt x="158691" y="825473"/>
                  </a:lnTo>
                  <a:lnTo>
                    <a:pt x="197063" y="849794"/>
                  </a:lnTo>
                  <a:lnTo>
                    <a:pt x="239346" y="869850"/>
                  </a:lnTo>
                  <a:lnTo>
                    <a:pt x="285456" y="885533"/>
                  </a:lnTo>
                  <a:lnTo>
                    <a:pt x="335308" y="896733"/>
                  </a:lnTo>
                  <a:lnTo>
                    <a:pt x="384313" y="903752"/>
                  </a:lnTo>
                  <a:lnTo>
                    <a:pt x="433279" y="907882"/>
                  </a:lnTo>
                  <a:lnTo>
                    <a:pt x="482187" y="909108"/>
                  </a:lnTo>
                  <a:lnTo>
                    <a:pt x="531018" y="907416"/>
                  </a:lnTo>
                  <a:lnTo>
                    <a:pt x="579754" y="902791"/>
                  </a:lnTo>
                  <a:lnTo>
                    <a:pt x="628375" y="895217"/>
                  </a:lnTo>
                  <a:lnTo>
                    <a:pt x="676862" y="884681"/>
                  </a:lnTo>
                  <a:lnTo>
                    <a:pt x="725096" y="870279"/>
                  </a:lnTo>
                  <a:lnTo>
                    <a:pt x="725096" y="814543"/>
                  </a:lnTo>
                  <a:lnTo>
                    <a:pt x="494401" y="814543"/>
                  </a:lnTo>
                  <a:lnTo>
                    <a:pt x="445353" y="813231"/>
                  </a:lnTo>
                  <a:lnTo>
                    <a:pt x="395951" y="808265"/>
                  </a:lnTo>
                  <a:lnTo>
                    <a:pt x="346222" y="798244"/>
                  </a:lnTo>
                  <a:lnTo>
                    <a:pt x="300897" y="782508"/>
                  </a:lnTo>
                  <a:lnTo>
                    <a:pt x="260164" y="761175"/>
                  </a:lnTo>
                  <a:lnTo>
                    <a:pt x="224208" y="734362"/>
                  </a:lnTo>
                  <a:lnTo>
                    <a:pt x="193218" y="702185"/>
                  </a:lnTo>
                  <a:lnTo>
                    <a:pt x="167379" y="664763"/>
                  </a:lnTo>
                  <a:lnTo>
                    <a:pt x="146879" y="622211"/>
                  </a:lnTo>
                  <a:lnTo>
                    <a:pt x="131905" y="574648"/>
                  </a:lnTo>
                  <a:lnTo>
                    <a:pt x="121762" y="521045"/>
                  </a:lnTo>
                  <a:lnTo>
                    <a:pt x="117122" y="467097"/>
                  </a:lnTo>
                  <a:lnTo>
                    <a:pt x="117807" y="412994"/>
                  </a:lnTo>
                  <a:lnTo>
                    <a:pt x="123637" y="358926"/>
                  </a:lnTo>
                  <a:lnTo>
                    <a:pt x="134242" y="309595"/>
                  </a:lnTo>
                  <a:lnTo>
                    <a:pt x="150056" y="265580"/>
                  </a:lnTo>
                  <a:lnTo>
                    <a:pt x="171149" y="226788"/>
                  </a:lnTo>
                  <a:lnTo>
                    <a:pt x="197619" y="193105"/>
                  </a:lnTo>
                  <a:lnTo>
                    <a:pt x="229466" y="164499"/>
                  </a:lnTo>
                  <a:lnTo>
                    <a:pt x="266834" y="140815"/>
                  </a:lnTo>
                  <a:lnTo>
                    <a:pt x="309769" y="121979"/>
                  </a:lnTo>
                  <a:lnTo>
                    <a:pt x="358346" y="107898"/>
                  </a:lnTo>
                  <a:lnTo>
                    <a:pt x="405022" y="99286"/>
                  </a:lnTo>
                  <a:lnTo>
                    <a:pt x="451570" y="94626"/>
                  </a:lnTo>
                  <a:lnTo>
                    <a:pt x="497983" y="93708"/>
                  </a:lnTo>
                  <a:lnTo>
                    <a:pt x="725871" y="93708"/>
                  </a:lnTo>
                  <a:lnTo>
                    <a:pt x="725871" y="42328"/>
                  </a:lnTo>
                  <a:lnTo>
                    <a:pt x="722455" y="39623"/>
                  </a:lnTo>
                  <a:lnTo>
                    <a:pt x="720613" y="37438"/>
                  </a:lnTo>
                  <a:lnTo>
                    <a:pt x="718264" y="36448"/>
                  </a:lnTo>
                  <a:lnTo>
                    <a:pt x="651631" y="18256"/>
                  </a:lnTo>
                  <a:lnTo>
                    <a:pt x="604111" y="9622"/>
                  </a:lnTo>
                  <a:lnTo>
                    <a:pt x="556472" y="3680"/>
                  </a:lnTo>
                  <a:lnTo>
                    <a:pt x="508738" y="462"/>
                  </a:lnTo>
                  <a:lnTo>
                    <a:pt x="460932" y="0"/>
                  </a:lnTo>
                  <a:close/>
                </a:path>
                <a:path w="726439" h="909319">
                  <a:moveTo>
                    <a:pt x="725096" y="774381"/>
                  </a:moveTo>
                  <a:lnTo>
                    <a:pt x="705207" y="779342"/>
                  </a:lnTo>
                  <a:lnTo>
                    <a:pt x="696180" y="781670"/>
                  </a:lnTo>
                  <a:lnTo>
                    <a:pt x="687479" y="784160"/>
                  </a:lnTo>
                  <a:lnTo>
                    <a:pt x="639632" y="797011"/>
                  </a:lnTo>
                  <a:lnTo>
                    <a:pt x="591518" y="806389"/>
                  </a:lnTo>
                  <a:lnTo>
                    <a:pt x="543115" y="812248"/>
                  </a:lnTo>
                  <a:lnTo>
                    <a:pt x="494401" y="814543"/>
                  </a:lnTo>
                  <a:lnTo>
                    <a:pt x="725096" y="814543"/>
                  </a:lnTo>
                  <a:lnTo>
                    <a:pt x="725096" y="774381"/>
                  </a:lnTo>
                  <a:close/>
                </a:path>
                <a:path w="726439" h="909319">
                  <a:moveTo>
                    <a:pt x="725871" y="93708"/>
                  </a:moveTo>
                  <a:lnTo>
                    <a:pt x="497983" y="93708"/>
                  </a:lnTo>
                  <a:lnTo>
                    <a:pt x="544256" y="96326"/>
                  </a:lnTo>
                  <a:lnTo>
                    <a:pt x="590380" y="102270"/>
                  </a:lnTo>
                  <a:lnTo>
                    <a:pt x="636349" y="111332"/>
                  </a:lnTo>
                  <a:lnTo>
                    <a:pt x="682158" y="123303"/>
                  </a:lnTo>
                  <a:lnTo>
                    <a:pt x="725871" y="136282"/>
                  </a:lnTo>
                  <a:lnTo>
                    <a:pt x="725871" y="93708"/>
                  </a:lnTo>
                  <a:close/>
                </a:path>
              </a:pathLst>
            </a:custGeom>
            <a:solidFill>
              <a:srgbClr val="FFFFFF"/>
            </a:solidFill>
          </p:spPr>
          <p:txBody>
            <a:bodyPr wrap="square" lIns="0" tIns="0" rIns="0" bIns="0" rtlCol="0"/>
            <a:lstStyle/>
            <a:p>
              <a:endParaRPr sz="1801"/>
            </a:p>
          </p:txBody>
        </p:sp>
        <p:sp>
          <p:nvSpPr>
            <p:cNvPr id="15" name="object 7"/>
            <p:cNvSpPr/>
            <p:nvPr/>
          </p:nvSpPr>
          <p:spPr>
            <a:xfrm>
              <a:off x="4805121" y="1313773"/>
              <a:ext cx="727075" cy="908685"/>
            </a:xfrm>
            <a:custGeom>
              <a:avLst/>
              <a:gdLst/>
              <a:ahLst/>
              <a:cxnLst/>
              <a:rect l="l" t="t" r="r" b="b"/>
              <a:pathLst>
                <a:path w="727075" h="908685">
                  <a:moveTo>
                    <a:pt x="482890" y="0"/>
                  </a:moveTo>
                  <a:lnTo>
                    <a:pt x="429384" y="1376"/>
                  </a:lnTo>
                  <a:lnTo>
                    <a:pt x="375824" y="6174"/>
                  </a:lnTo>
                  <a:lnTo>
                    <a:pt x="322237" y="14392"/>
                  </a:lnTo>
                  <a:lnTo>
                    <a:pt x="271958" y="26202"/>
                  </a:lnTo>
                  <a:lnTo>
                    <a:pt x="225974" y="42190"/>
                  </a:lnTo>
                  <a:lnTo>
                    <a:pt x="184276" y="62350"/>
                  </a:lnTo>
                  <a:lnTo>
                    <a:pt x="146855" y="86676"/>
                  </a:lnTo>
                  <a:lnTo>
                    <a:pt x="113703" y="115162"/>
                  </a:lnTo>
                  <a:lnTo>
                    <a:pt x="84810" y="147803"/>
                  </a:lnTo>
                  <a:lnTo>
                    <a:pt x="60168" y="184594"/>
                  </a:lnTo>
                  <a:lnTo>
                    <a:pt x="39768" y="225527"/>
                  </a:lnTo>
                  <a:lnTo>
                    <a:pt x="23601" y="270599"/>
                  </a:lnTo>
                  <a:lnTo>
                    <a:pt x="11658" y="319802"/>
                  </a:lnTo>
                  <a:lnTo>
                    <a:pt x="4121" y="368704"/>
                  </a:lnTo>
                  <a:lnTo>
                    <a:pt x="245" y="417605"/>
                  </a:lnTo>
                  <a:lnTo>
                    <a:pt x="0" y="466460"/>
                  </a:lnTo>
                  <a:lnTo>
                    <a:pt x="3352" y="515225"/>
                  </a:lnTo>
                  <a:lnTo>
                    <a:pt x="10272" y="563856"/>
                  </a:lnTo>
                  <a:lnTo>
                    <a:pt x="20726" y="612308"/>
                  </a:lnTo>
                  <a:lnTo>
                    <a:pt x="35437" y="659920"/>
                  </a:lnTo>
                  <a:lnTo>
                    <a:pt x="54403" y="703265"/>
                  </a:lnTo>
                  <a:lnTo>
                    <a:pt x="77581" y="742370"/>
                  </a:lnTo>
                  <a:lnTo>
                    <a:pt x="104927" y="777262"/>
                  </a:lnTo>
                  <a:lnTo>
                    <a:pt x="136397" y="807966"/>
                  </a:lnTo>
                  <a:lnTo>
                    <a:pt x="171947" y="834510"/>
                  </a:lnTo>
                  <a:lnTo>
                    <a:pt x="211534" y="856921"/>
                  </a:lnTo>
                  <a:lnTo>
                    <a:pt x="255113" y="875224"/>
                  </a:lnTo>
                  <a:lnTo>
                    <a:pt x="302640" y="889448"/>
                  </a:lnTo>
                  <a:lnTo>
                    <a:pt x="349062" y="899059"/>
                  </a:lnTo>
                  <a:lnTo>
                    <a:pt x="395682" y="905255"/>
                  </a:lnTo>
                  <a:lnTo>
                    <a:pt x="442466" y="908331"/>
                  </a:lnTo>
                  <a:lnTo>
                    <a:pt x="489380" y="908582"/>
                  </a:lnTo>
                  <a:lnTo>
                    <a:pt x="536391" y="906304"/>
                  </a:lnTo>
                  <a:lnTo>
                    <a:pt x="583463" y="901792"/>
                  </a:lnTo>
                  <a:lnTo>
                    <a:pt x="655929" y="890683"/>
                  </a:lnTo>
                  <a:lnTo>
                    <a:pt x="726795" y="868810"/>
                  </a:lnTo>
                  <a:lnTo>
                    <a:pt x="726795" y="814986"/>
                  </a:lnTo>
                  <a:lnTo>
                    <a:pt x="495920" y="814986"/>
                  </a:lnTo>
                  <a:lnTo>
                    <a:pt x="445558" y="813496"/>
                  </a:lnTo>
                  <a:lnTo>
                    <a:pt x="394855" y="807711"/>
                  </a:lnTo>
                  <a:lnTo>
                    <a:pt x="347233" y="797642"/>
                  </a:lnTo>
                  <a:lnTo>
                    <a:pt x="303584" y="782874"/>
                  </a:lnTo>
                  <a:lnTo>
                    <a:pt x="264092" y="763221"/>
                  </a:lnTo>
                  <a:lnTo>
                    <a:pt x="228938" y="738494"/>
                  </a:lnTo>
                  <a:lnTo>
                    <a:pt x="198304" y="708506"/>
                  </a:lnTo>
                  <a:lnTo>
                    <a:pt x="172372" y="673070"/>
                  </a:lnTo>
                  <a:lnTo>
                    <a:pt x="151325" y="631999"/>
                  </a:lnTo>
                  <a:lnTo>
                    <a:pt x="135343" y="585105"/>
                  </a:lnTo>
                  <a:lnTo>
                    <a:pt x="124816" y="537571"/>
                  </a:lnTo>
                  <a:lnTo>
                    <a:pt x="118670" y="489778"/>
                  </a:lnTo>
                  <a:lnTo>
                    <a:pt x="116883" y="441798"/>
                  </a:lnTo>
                  <a:lnTo>
                    <a:pt x="119430" y="393701"/>
                  </a:lnTo>
                  <a:lnTo>
                    <a:pt x="126288" y="345558"/>
                  </a:lnTo>
                  <a:lnTo>
                    <a:pt x="139625" y="294000"/>
                  </a:lnTo>
                  <a:lnTo>
                    <a:pt x="159262" y="248320"/>
                  </a:lnTo>
                  <a:lnTo>
                    <a:pt x="185193" y="208555"/>
                  </a:lnTo>
                  <a:lnTo>
                    <a:pt x="217412" y="174741"/>
                  </a:lnTo>
                  <a:lnTo>
                    <a:pt x="255911" y="146917"/>
                  </a:lnTo>
                  <a:lnTo>
                    <a:pt x="300685" y="125120"/>
                  </a:lnTo>
                  <a:lnTo>
                    <a:pt x="351726" y="109388"/>
                  </a:lnTo>
                  <a:lnTo>
                    <a:pt x="399560" y="100243"/>
                  </a:lnTo>
                  <a:lnTo>
                    <a:pt x="447238" y="95129"/>
                  </a:lnTo>
                  <a:lnTo>
                    <a:pt x="494763" y="93858"/>
                  </a:lnTo>
                  <a:lnTo>
                    <a:pt x="726859" y="93858"/>
                  </a:lnTo>
                  <a:lnTo>
                    <a:pt x="726859" y="39716"/>
                  </a:lnTo>
                  <a:lnTo>
                    <a:pt x="642779" y="16424"/>
                  </a:lnTo>
                  <a:lnTo>
                    <a:pt x="589616" y="7522"/>
                  </a:lnTo>
                  <a:lnTo>
                    <a:pt x="536310" y="2047"/>
                  </a:lnTo>
                  <a:lnTo>
                    <a:pt x="482890" y="0"/>
                  </a:lnTo>
                  <a:close/>
                </a:path>
                <a:path w="727075" h="908685">
                  <a:moveTo>
                    <a:pt x="726795" y="773255"/>
                  </a:moveTo>
                  <a:lnTo>
                    <a:pt x="700997" y="780396"/>
                  </a:lnTo>
                  <a:lnTo>
                    <a:pt x="694207" y="782412"/>
                  </a:lnTo>
                  <a:lnTo>
                    <a:pt x="645087" y="795893"/>
                  </a:lnTo>
                  <a:lnTo>
                    <a:pt x="595673" y="805964"/>
                  </a:lnTo>
                  <a:lnTo>
                    <a:pt x="545955" y="812402"/>
                  </a:lnTo>
                  <a:lnTo>
                    <a:pt x="495920" y="814986"/>
                  </a:lnTo>
                  <a:lnTo>
                    <a:pt x="726795" y="814986"/>
                  </a:lnTo>
                  <a:lnTo>
                    <a:pt x="726795" y="773255"/>
                  </a:lnTo>
                  <a:close/>
                </a:path>
                <a:path w="727075" h="908685">
                  <a:moveTo>
                    <a:pt x="726859" y="93858"/>
                  </a:moveTo>
                  <a:lnTo>
                    <a:pt x="494763" y="93858"/>
                  </a:lnTo>
                  <a:lnTo>
                    <a:pt x="542139" y="96243"/>
                  </a:lnTo>
                  <a:lnTo>
                    <a:pt x="589370" y="102094"/>
                  </a:lnTo>
                  <a:lnTo>
                    <a:pt x="636460" y="111225"/>
                  </a:lnTo>
                  <a:lnTo>
                    <a:pt x="683412" y="123447"/>
                  </a:lnTo>
                  <a:lnTo>
                    <a:pt x="726859" y="136452"/>
                  </a:lnTo>
                  <a:lnTo>
                    <a:pt x="726859" y="93858"/>
                  </a:lnTo>
                  <a:close/>
                </a:path>
              </a:pathLst>
            </a:custGeom>
            <a:solidFill>
              <a:srgbClr val="FFFFFF"/>
            </a:solidFill>
          </p:spPr>
          <p:txBody>
            <a:bodyPr wrap="square" lIns="0" tIns="0" rIns="0" bIns="0" rtlCol="0"/>
            <a:lstStyle/>
            <a:p>
              <a:endParaRPr sz="1801"/>
            </a:p>
          </p:txBody>
        </p:sp>
        <p:sp>
          <p:nvSpPr>
            <p:cNvPr id="16" name="object 8"/>
            <p:cNvSpPr/>
            <p:nvPr/>
          </p:nvSpPr>
          <p:spPr>
            <a:xfrm>
              <a:off x="6621640" y="1318107"/>
              <a:ext cx="610235" cy="901700"/>
            </a:xfrm>
            <a:custGeom>
              <a:avLst/>
              <a:gdLst/>
              <a:ahLst/>
              <a:cxnLst/>
              <a:rect l="l" t="t" r="r" b="b"/>
              <a:pathLst>
                <a:path w="610234" h="901700">
                  <a:moveTo>
                    <a:pt x="117029" y="0"/>
                  </a:moveTo>
                  <a:lnTo>
                    <a:pt x="5295" y="0"/>
                  </a:lnTo>
                  <a:lnTo>
                    <a:pt x="3925" y="17130"/>
                  </a:lnTo>
                  <a:lnTo>
                    <a:pt x="1825" y="86626"/>
                  </a:lnTo>
                  <a:lnTo>
                    <a:pt x="1081" y="135844"/>
                  </a:lnTo>
                  <a:lnTo>
                    <a:pt x="534" y="192610"/>
                  </a:lnTo>
                  <a:lnTo>
                    <a:pt x="175" y="255349"/>
                  </a:lnTo>
                  <a:lnTo>
                    <a:pt x="0" y="322490"/>
                  </a:lnTo>
                  <a:lnTo>
                    <a:pt x="0" y="392456"/>
                  </a:lnTo>
                  <a:lnTo>
                    <a:pt x="170" y="463675"/>
                  </a:lnTo>
                  <a:lnTo>
                    <a:pt x="504" y="534572"/>
                  </a:lnTo>
                  <a:lnTo>
                    <a:pt x="994" y="603575"/>
                  </a:lnTo>
                  <a:lnTo>
                    <a:pt x="1634" y="669108"/>
                  </a:lnTo>
                  <a:lnTo>
                    <a:pt x="2418" y="729598"/>
                  </a:lnTo>
                  <a:lnTo>
                    <a:pt x="3340" y="783471"/>
                  </a:lnTo>
                  <a:lnTo>
                    <a:pt x="4392" y="829154"/>
                  </a:lnTo>
                  <a:lnTo>
                    <a:pt x="6862" y="889651"/>
                  </a:lnTo>
                  <a:lnTo>
                    <a:pt x="8267" y="901319"/>
                  </a:lnTo>
                  <a:lnTo>
                    <a:pt x="609700" y="901319"/>
                  </a:lnTo>
                  <a:lnTo>
                    <a:pt x="609700" y="787996"/>
                  </a:lnTo>
                  <a:lnTo>
                    <a:pt x="117029" y="787996"/>
                  </a:lnTo>
                  <a:lnTo>
                    <a:pt x="117029" y="0"/>
                  </a:lnTo>
                  <a:close/>
                </a:path>
              </a:pathLst>
            </a:custGeom>
            <a:solidFill>
              <a:srgbClr val="FFFFFF"/>
            </a:solidFill>
          </p:spPr>
          <p:txBody>
            <a:bodyPr wrap="square" lIns="0" tIns="0" rIns="0" bIns="0" rtlCol="0"/>
            <a:lstStyle/>
            <a:p>
              <a:endParaRPr sz="1801"/>
            </a:p>
          </p:txBody>
        </p:sp>
        <p:sp>
          <p:nvSpPr>
            <p:cNvPr id="17" name="object 9"/>
            <p:cNvSpPr/>
            <p:nvPr/>
          </p:nvSpPr>
          <p:spPr>
            <a:xfrm>
              <a:off x="4603597" y="1317688"/>
              <a:ext cx="109220" cy="902335"/>
            </a:xfrm>
            <a:custGeom>
              <a:avLst/>
              <a:gdLst/>
              <a:ahLst/>
              <a:cxnLst/>
              <a:rect l="l" t="t" r="r" b="b"/>
              <a:pathLst>
                <a:path w="109220" h="902335">
                  <a:moveTo>
                    <a:pt x="0" y="901852"/>
                  </a:moveTo>
                  <a:lnTo>
                    <a:pt x="108635" y="901852"/>
                  </a:lnTo>
                  <a:lnTo>
                    <a:pt x="108635" y="0"/>
                  </a:lnTo>
                  <a:lnTo>
                    <a:pt x="0" y="0"/>
                  </a:lnTo>
                  <a:lnTo>
                    <a:pt x="0" y="901852"/>
                  </a:lnTo>
                  <a:close/>
                </a:path>
              </a:pathLst>
            </a:custGeom>
            <a:solidFill>
              <a:srgbClr val="FFFFFF"/>
            </a:solidFill>
          </p:spPr>
          <p:txBody>
            <a:bodyPr wrap="square" lIns="0" tIns="0" rIns="0" bIns="0" rtlCol="0"/>
            <a:lstStyle/>
            <a:p>
              <a:endParaRPr sz="1801"/>
            </a:p>
          </p:txBody>
        </p:sp>
        <p:sp>
          <p:nvSpPr>
            <p:cNvPr id="18" name="object 10"/>
            <p:cNvSpPr/>
            <p:nvPr/>
          </p:nvSpPr>
          <p:spPr>
            <a:xfrm>
              <a:off x="897686" y="888996"/>
              <a:ext cx="1162685" cy="1163320"/>
            </a:xfrm>
            <a:custGeom>
              <a:avLst/>
              <a:gdLst/>
              <a:ahLst/>
              <a:cxnLst/>
              <a:rect l="l" t="t" r="r" b="b"/>
              <a:pathLst>
                <a:path w="1162685" h="1163320">
                  <a:moveTo>
                    <a:pt x="575151" y="0"/>
                  </a:moveTo>
                  <a:lnTo>
                    <a:pt x="508952" y="27384"/>
                  </a:lnTo>
                  <a:lnTo>
                    <a:pt x="27431" y="508904"/>
                  </a:lnTo>
                  <a:lnTo>
                    <a:pt x="1798" y="556712"/>
                  </a:lnTo>
                  <a:lnTo>
                    <a:pt x="0" y="575135"/>
                  </a:lnTo>
                  <a:lnTo>
                    <a:pt x="1798" y="593536"/>
                  </a:lnTo>
                  <a:lnTo>
                    <a:pt x="27419" y="641327"/>
                  </a:lnTo>
                  <a:lnTo>
                    <a:pt x="530885" y="1144793"/>
                  </a:lnTo>
                  <a:lnTo>
                    <a:pt x="575157" y="1163145"/>
                  </a:lnTo>
                  <a:lnTo>
                    <a:pt x="587118" y="1161999"/>
                  </a:lnTo>
                  <a:lnTo>
                    <a:pt x="633195" y="1124082"/>
                  </a:lnTo>
                  <a:lnTo>
                    <a:pt x="637784" y="1100521"/>
                  </a:lnTo>
                  <a:lnTo>
                    <a:pt x="633195" y="1076960"/>
                  </a:lnTo>
                  <a:lnTo>
                    <a:pt x="619429" y="1056249"/>
                  </a:lnTo>
                  <a:lnTo>
                    <a:pt x="186067" y="622849"/>
                  </a:lnTo>
                  <a:lnTo>
                    <a:pt x="171244" y="600525"/>
                  </a:lnTo>
                  <a:lnTo>
                    <a:pt x="166303" y="575129"/>
                  </a:lnTo>
                  <a:lnTo>
                    <a:pt x="171244" y="549732"/>
                  </a:lnTo>
                  <a:lnTo>
                    <a:pt x="186067" y="527408"/>
                  </a:lnTo>
                  <a:lnTo>
                    <a:pt x="527443" y="186032"/>
                  </a:lnTo>
                  <a:lnTo>
                    <a:pt x="549766" y="171202"/>
                  </a:lnTo>
                  <a:lnTo>
                    <a:pt x="575159" y="166258"/>
                  </a:lnTo>
                  <a:lnTo>
                    <a:pt x="780224" y="166258"/>
                  </a:lnTo>
                  <a:lnTo>
                    <a:pt x="641350" y="27384"/>
                  </a:lnTo>
                  <a:lnTo>
                    <a:pt x="610397" y="6842"/>
                  </a:lnTo>
                  <a:lnTo>
                    <a:pt x="575151" y="0"/>
                  </a:lnTo>
                  <a:close/>
                </a:path>
                <a:path w="1162685" h="1163320">
                  <a:moveTo>
                    <a:pt x="780224" y="166258"/>
                  </a:moveTo>
                  <a:lnTo>
                    <a:pt x="575159" y="166258"/>
                  </a:lnTo>
                  <a:lnTo>
                    <a:pt x="600554" y="171202"/>
                  </a:lnTo>
                  <a:lnTo>
                    <a:pt x="622884" y="186032"/>
                  </a:lnTo>
                  <a:lnTo>
                    <a:pt x="1056259" y="619407"/>
                  </a:lnTo>
                  <a:lnTo>
                    <a:pt x="1078368" y="633716"/>
                  </a:lnTo>
                  <a:lnTo>
                    <a:pt x="1103499" y="637686"/>
                  </a:lnTo>
                  <a:lnTo>
                    <a:pt x="1128235" y="631316"/>
                  </a:lnTo>
                  <a:lnTo>
                    <a:pt x="1149159" y="614606"/>
                  </a:lnTo>
                  <a:lnTo>
                    <a:pt x="1160079" y="593664"/>
                  </a:lnTo>
                  <a:lnTo>
                    <a:pt x="1162157" y="570606"/>
                  </a:lnTo>
                  <a:lnTo>
                    <a:pt x="1156006" y="547964"/>
                  </a:lnTo>
                  <a:lnTo>
                    <a:pt x="1142238" y="528272"/>
                  </a:lnTo>
                  <a:lnTo>
                    <a:pt x="780224" y="166258"/>
                  </a:lnTo>
                  <a:close/>
                </a:path>
              </a:pathLst>
            </a:custGeom>
            <a:solidFill>
              <a:srgbClr val="FFFFFF"/>
            </a:solidFill>
          </p:spPr>
          <p:txBody>
            <a:bodyPr wrap="square" lIns="0" tIns="0" rIns="0" bIns="0" rtlCol="0"/>
            <a:lstStyle/>
            <a:p>
              <a:endParaRPr sz="1801"/>
            </a:p>
          </p:txBody>
        </p:sp>
        <p:sp>
          <p:nvSpPr>
            <p:cNvPr id="19" name="object 11"/>
            <p:cNvSpPr/>
            <p:nvPr/>
          </p:nvSpPr>
          <p:spPr>
            <a:xfrm>
              <a:off x="889276" y="1404937"/>
              <a:ext cx="1162685" cy="1163320"/>
            </a:xfrm>
            <a:custGeom>
              <a:avLst/>
              <a:gdLst/>
              <a:ahLst/>
              <a:cxnLst/>
              <a:rect l="l" t="t" r="r" b="b"/>
              <a:pathLst>
                <a:path w="1162685" h="1163320">
                  <a:moveTo>
                    <a:pt x="58653" y="525459"/>
                  </a:moveTo>
                  <a:lnTo>
                    <a:pt x="33916" y="531829"/>
                  </a:lnTo>
                  <a:lnTo>
                    <a:pt x="12998" y="548538"/>
                  </a:lnTo>
                  <a:lnTo>
                    <a:pt x="2078" y="569480"/>
                  </a:lnTo>
                  <a:lnTo>
                    <a:pt x="0" y="592539"/>
                  </a:lnTo>
                  <a:lnTo>
                    <a:pt x="6151" y="615180"/>
                  </a:lnTo>
                  <a:lnTo>
                    <a:pt x="19919" y="634873"/>
                  </a:lnTo>
                  <a:lnTo>
                    <a:pt x="520807" y="1135748"/>
                  </a:lnTo>
                  <a:lnTo>
                    <a:pt x="551755" y="1156297"/>
                  </a:lnTo>
                  <a:lnTo>
                    <a:pt x="587001" y="1163142"/>
                  </a:lnTo>
                  <a:lnTo>
                    <a:pt x="622250" y="1156290"/>
                  </a:lnTo>
                  <a:lnTo>
                    <a:pt x="653205" y="1135748"/>
                  </a:lnTo>
                  <a:lnTo>
                    <a:pt x="792070" y="996886"/>
                  </a:lnTo>
                  <a:lnTo>
                    <a:pt x="586994" y="996886"/>
                  </a:lnTo>
                  <a:lnTo>
                    <a:pt x="561597" y="991943"/>
                  </a:lnTo>
                  <a:lnTo>
                    <a:pt x="539273" y="977112"/>
                  </a:lnTo>
                  <a:lnTo>
                    <a:pt x="105898" y="543737"/>
                  </a:lnTo>
                  <a:lnTo>
                    <a:pt x="83787" y="529428"/>
                  </a:lnTo>
                  <a:lnTo>
                    <a:pt x="58653" y="525459"/>
                  </a:lnTo>
                  <a:close/>
                </a:path>
                <a:path w="1162685" h="1163320">
                  <a:moveTo>
                    <a:pt x="587000" y="0"/>
                  </a:moveTo>
                  <a:lnTo>
                    <a:pt x="542728" y="18338"/>
                  </a:lnTo>
                  <a:lnTo>
                    <a:pt x="524373" y="62617"/>
                  </a:lnTo>
                  <a:lnTo>
                    <a:pt x="528962" y="86182"/>
                  </a:lnTo>
                  <a:lnTo>
                    <a:pt x="542728" y="106895"/>
                  </a:lnTo>
                  <a:lnTo>
                    <a:pt x="976090" y="540296"/>
                  </a:lnTo>
                  <a:lnTo>
                    <a:pt x="990920" y="562618"/>
                  </a:lnTo>
                  <a:lnTo>
                    <a:pt x="995864" y="588011"/>
                  </a:lnTo>
                  <a:lnTo>
                    <a:pt x="990920" y="613407"/>
                  </a:lnTo>
                  <a:lnTo>
                    <a:pt x="976090" y="635736"/>
                  </a:lnTo>
                  <a:lnTo>
                    <a:pt x="634714" y="977112"/>
                  </a:lnTo>
                  <a:lnTo>
                    <a:pt x="612390" y="991943"/>
                  </a:lnTo>
                  <a:lnTo>
                    <a:pt x="586994" y="996886"/>
                  </a:lnTo>
                  <a:lnTo>
                    <a:pt x="792070" y="996886"/>
                  </a:lnTo>
                  <a:lnTo>
                    <a:pt x="1134725" y="654240"/>
                  </a:lnTo>
                  <a:lnTo>
                    <a:pt x="1160361" y="606430"/>
                  </a:lnTo>
                  <a:lnTo>
                    <a:pt x="1162157" y="588010"/>
                  </a:lnTo>
                  <a:lnTo>
                    <a:pt x="1160361" y="569609"/>
                  </a:lnTo>
                  <a:lnTo>
                    <a:pt x="1134738" y="521817"/>
                  </a:lnTo>
                  <a:lnTo>
                    <a:pt x="631272" y="18338"/>
                  </a:lnTo>
                  <a:lnTo>
                    <a:pt x="598956" y="1145"/>
                  </a:lnTo>
                  <a:lnTo>
                    <a:pt x="587000" y="0"/>
                  </a:lnTo>
                  <a:close/>
                </a:path>
              </a:pathLst>
            </a:custGeom>
            <a:solidFill>
              <a:srgbClr val="FFFFFF"/>
            </a:solidFill>
          </p:spPr>
          <p:txBody>
            <a:bodyPr wrap="square" lIns="0" tIns="0" rIns="0" bIns="0" rtlCol="0"/>
            <a:lstStyle/>
            <a:p>
              <a:endParaRPr sz="1801"/>
            </a:p>
          </p:txBody>
        </p:sp>
        <p:sp>
          <p:nvSpPr>
            <p:cNvPr id="20" name="object 12"/>
            <p:cNvSpPr/>
            <p:nvPr/>
          </p:nvSpPr>
          <p:spPr>
            <a:xfrm>
              <a:off x="4017022" y="2370327"/>
              <a:ext cx="135890" cy="198120"/>
            </a:xfrm>
            <a:custGeom>
              <a:avLst/>
              <a:gdLst/>
              <a:ahLst/>
              <a:cxnLst/>
              <a:rect l="l" t="t" r="r" b="b"/>
              <a:pathLst>
                <a:path w="135889" h="198119">
                  <a:moveTo>
                    <a:pt x="0" y="156578"/>
                  </a:moveTo>
                  <a:lnTo>
                    <a:pt x="0" y="186080"/>
                  </a:lnTo>
                  <a:lnTo>
                    <a:pt x="5305" y="188697"/>
                  </a:lnTo>
                  <a:lnTo>
                    <a:pt x="47830" y="197571"/>
                  </a:lnTo>
                  <a:lnTo>
                    <a:pt x="55562" y="197764"/>
                  </a:lnTo>
                  <a:lnTo>
                    <a:pt x="64289" y="197540"/>
                  </a:lnTo>
                  <a:lnTo>
                    <a:pt x="102173" y="189690"/>
                  </a:lnTo>
                  <a:lnTo>
                    <a:pt x="128134" y="168262"/>
                  </a:lnTo>
                  <a:lnTo>
                    <a:pt x="55143" y="168262"/>
                  </a:lnTo>
                  <a:lnTo>
                    <a:pt x="48071" y="168088"/>
                  </a:lnTo>
                  <a:lnTo>
                    <a:pt x="7010" y="159435"/>
                  </a:lnTo>
                  <a:lnTo>
                    <a:pt x="0" y="156578"/>
                  </a:lnTo>
                  <a:close/>
                </a:path>
                <a:path w="135889" h="198119">
                  <a:moveTo>
                    <a:pt x="69100" y="0"/>
                  </a:moveTo>
                  <a:lnTo>
                    <a:pt x="26479" y="9715"/>
                  </a:lnTo>
                  <a:lnTo>
                    <a:pt x="2179" y="45297"/>
                  </a:lnTo>
                  <a:lnTo>
                    <a:pt x="863" y="59423"/>
                  </a:lnTo>
                  <a:lnTo>
                    <a:pt x="863" y="68529"/>
                  </a:lnTo>
                  <a:lnTo>
                    <a:pt x="22796" y="101180"/>
                  </a:lnTo>
                  <a:lnTo>
                    <a:pt x="62306" y="113410"/>
                  </a:lnTo>
                  <a:lnTo>
                    <a:pt x="67652" y="114579"/>
                  </a:lnTo>
                  <a:lnTo>
                    <a:pt x="99733" y="134645"/>
                  </a:lnTo>
                  <a:lnTo>
                    <a:pt x="99733" y="144995"/>
                  </a:lnTo>
                  <a:lnTo>
                    <a:pt x="66065" y="167805"/>
                  </a:lnTo>
                  <a:lnTo>
                    <a:pt x="60642" y="168262"/>
                  </a:lnTo>
                  <a:lnTo>
                    <a:pt x="128134" y="168262"/>
                  </a:lnTo>
                  <a:lnTo>
                    <a:pt x="135636" y="128092"/>
                  </a:lnTo>
                  <a:lnTo>
                    <a:pt x="133972" y="119900"/>
                  </a:lnTo>
                  <a:lnTo>
                    <a:pt x="104889" y="90779"/>
                  </a:lnTo>
                  <a:lnTo>
                    <a:pt x="69240" y="81597"/>
                  </a:lnTo>
                  <a:lnTo>
                    <a:pt x="64401" y="80454"/>
                  </a:lnTo>
                  <a:lnTo>
                    <a:pt x="36334" y="59423"/>
                  </a:lnTo>
                  <a:lnTo>
                    <a:pt x="36334" y="46215"/>
                  </a:lnTo>
                  <a:lnTo>
                    <a:pt x="72237" y="29502"/>
                  </a:lnTo>
                  <a:lnTo>
                    <a:pt x="126238" y="29502"/>
                  </a:lnTo>
                  <a:lnTo>
                    <a:pt x="126238" y="10693"/>
                  </a:lnTo>
                  <a:lnTo>
                    <a:pt x="84378" y="750"/>
                  </a:lnTo>
                  <a:lnTo>
                    <a:pt x="76730" y="187"/>
                  </a:lnTo>
                  <a:lnTo>
                    <a:pt x="69100" y="0"/>
                  </a:lnTo>
                  <a:close/>
                </a:path>
                <a:path w="135889" h="198119">
                  <a:moveTo>
                    <a:pt x="126238" y="29502"/>
                  </a:moveTo>
                  <a:lnTo>
                    <a:pt x="72237" y="29502"/>
                  </a:lnTo>
                  <a:lnTo>
                    <a:pt x="78321" y="29666"/>
                  </a:lnTo>
                  <a:lnTo>
                    <a:pt x="84612" y="30159"/>
                  </a:lnTo>
                  <a:lnTo>
                    <a:pt x="126238" y="40614"/>
                  </a:lnTo>
                  <a:lnTo>
                    <a:pt x="126238" y="29502"/>
                  </a:lnTo>
                  <a:close/>
                </a:path>
              </a:pathLst>
            </a:custGeom>
            <a:solidFill>
              <a:srgbClr val="FFFFFF"/>
            </a:solidFill>
          </p:spPr>
          <p:txBody>
            <a:bodyPr wrap="square" lIns="0" tIns="0" rIns="0" bIns="0" rtlCol="0"/>
            <a:lstStyle/>
            <a:p>
              <a:endParaRPr sz="1801"/>
            </a:p>
          </p:txBody>
        </p:sp>
        <p:sp>
          <p:nvSpPr>
            <p:cNvPr id="21" name="object 13"/>
            <p:cNvSpPr/>
            <p:nvPr/>
          </p:nvSpPr>
          <p:spPr>
            <a:xfrm>
              <a:off x="4191406" y="2549918"/>
              <a:ext cx="128905" cy="0"/>
            </a:xfrm>
            <a:custGeom>
              <a:avLst/>
              <a:gdLst/>
              <a:ahLst/>
              <a:cxnLst/>
              <a:rect l="l" t="t" r="r" b="b"/>
              <a:pathLst>
                <a:path w="128904">
                  <a:moveTo>
                    <a:pt x="0" y="0"/>
                  </a:moveTo>
                  <a:lnTo>
                    <a:pt x="128663" y="0"/>
                  </a:lnTo>
                </a:path>
              </a:pathLst>
            </a:custGeom>
            <a:ln w="29209">
              <a:solidFill>
                <a:srgbClr val="FFFFFF"/>
              </a:solidFill>
            </a:ln>
          </p:spPr>
          <p:txBody>
            <a:bodyPr wrap="square" lIns="0" tIns="0" rIns="0" bIns="0" rtlCol="0"/>
            <a:lstStyle/>
            <a:p>
              <a:endParaRPr sz="1801"/>
            </a:p>
          </p:txBody>
        </p:sp>
        <p:sp>
          <p:nvSpPr>
            <p:cNvPr id="22" name="object 14"/>
            <p:cNvSpPr/>
            <p:nvPr/>
          </p:nvSpPr>
          <p:spPr>
            <a:xfrm>
              <a:off x="4208862" y="2481973"/>
              <a:ext cx="0" cy="53340"/>
            </a:xfrm>
            <a:custGeom>
              <a:avLst/>
              <a:gdLst/>
              <a:ahLst/>
              <a:cxnLst/>
              <a:rect l="l" t="t" r="r" b="b"/>
              <a:pathLst>
                <a:path h="53339">
                  <a:moveTo>
                    <a:pt x="0" y="0"/>
                  </a:moveTo>
                  <a:lnTo>
                    <a:pt x="0" y="53340"/>
                  </a:lnTo>
                </a:path>
              </a:pathLst>
            </a:custGeom>
            <a:ln w="34912">
              <a:solidFill>
                <a:srgbClr val="FFFFFF"/>
              </a:solidFill>
            </a:ln>
          </p:spPr>
          <p:txBody>
            <a:bodyPr wrap="square" lIns="0" tIns="0" rIns="0" bIns="0" rtlCol="0"/>
            <a:lstStyle/>
            <a:p>
              <a:endParaRPr sz="1801"/>
            </a:p>
          </p:txBody>
        </p:sp>
        <p:sp>
          <p:nvSpPr>
            <p:cNvPr id="23" name="object 15"/>
            <p:cNvSpPr/>
            <p:nvPr/>
          </p:nvSpPr>
          <p:spPr>
            <a:xfrm>
              <a:off x="4191406" y="2467368"/>
              <a:ext cx="111125" cy="0"/>
            </a:xfrm>
            <a:custGeom>
              <a:avLst/>
              <a:gdLst/>
              <a:ahLst/>
              <a:cxnLst/>
              <a:rect l="l" t="t" r="r" b="b"/>
              <a:pathLst>
                <a:path w="111125">
                  <a:moveTo>
                    <a:pt x="0" y="0"/>
                  </a:moveTo>
                  <a:lnTo>
                    <a:pt x="110998" y="0"/>
                  </a:lnTo>
                </a:path>
              </a:pathLst>
            </a:custGeom>
            <a:ln w="29209">
              <a:solidFill>
                <a:srgbClr val="FFFFFF"/>
              </a:solidFill>
            </a:ln>
          </p:spPr>
          <p:txBody>
            <a:bodyPr wrap="square" lIns="0" tIns="0" rIns="0" bIns="0" rtlCol="0"/>
            <a:lstStyle/>
            <a:p>
              <a:endParaRPr sz="1801"/>
            </a:p>
          </p:txBody>
        </p:sp>
        <p:sp>
          <p:nvSpPr>
            <p:cNvPr id="24" name="object 16"/>
            <p:cNvSpPr/>
            <p:nvPr/>
          </p:nvSpPr>
          <p:spPr>
            <a:xfrm>
              <a:off x="4191406" y="2427998"/>
              <a:ext cx="34925" cy="0"/>
            </a:xfrm>
            <a:custGeom>
              <a:avLst/>
              <a:gdLst/>
              <a:ahLst/>
              <a:cxnLst/>
              <a:rect l="l" t="t" r="r" b="b"/>
              <a:pathLst>
                <a:path w="34925">
                  <a:moveTo>
                    <a:pt x="0" y="0"/>
                  </a:moveTo>
                  <a:lnTo>
                    <a:pt x="34912" y="0"/>
                  </a:lnTo>
                </a:path>
              </a:pathLst>
            </a:custGeom>
            <a:ln w="49529">
              <a:solidFill>
                <a:srgbClr val="FFFFFF"/>
              </a:solidFill>
            </a:ln>
          </p:spPr>
          <p:txBody>
            <a:bodyPr wrap="square" lIns="0" tIns="0" rIns="0" bIns="0" rtlCol="0"/>
            <a:lstStyle/>
            <a:p>
              <a:endParaRPr sz="1801"/>
            </a:p>
          </p:txBody>
        </p:sp>
        <p:sp>
          <p:nvSpPr>
            <p:cNvPr id="25" name="object 17"/>
            <p:cNvSpPr/>
            <p:nvPr/>
          </p:nvSpPr>
          <p:spPr>
            <a:xfrm>
              <a:off x="4191406" y="2388628"/>
              <a:ext cx="123825" cy="0"/>
            </a:xfrm>
            <a:custGeom>
              <a:avLst/>
              <a:gdLst/>
              <a:ahLst/>
              <a:cxnLst/>
              <a:rect l="l" t="t" r="r" b="b"/>
              <a:pathLst>
                <a:path w="123825">
                  <a:moveTo>
                    <a:pt x="0" y="0"/>
                  </a:moveTo>
                  <a:lnTo>
                    <a:pt x="123532" y="0"/>
                  </a:lnTo>
                </a:path>
              </a:pathLst>
            </a:custGeom>
            <a:ln w="29210">
              <a:solidFill>
                <a:srgbClr val="FFFFFF"/>
              </a:solidFill>
            </a:ln>
          </p:spPr>
          <p:txBody>
            <a:bodyPr wrap="square" lIns="0" tIns="0" rIns="0" bIns="0" rtlCol="0"/>
            <a:lstStyle/>
            <a:p>
              <a:endParaRPr sz="1801"/>
            </a:p>
          </p:txBody>
        </p:sp>
        <p:sp>
          <p:nvSpPr>
            <p:cNvPr id="26" name="object 18"/>
            <p:cNvSpPr/>
            <p:nvPr/>
          </p:nvSpPr>
          <p:spPr>
            <a:xfrm>
              <a:off x="4357103" y="2373896"/>
              <a:ext cx="153035" cy="191135"/>
            </a:xfrm>
            <a:custGeom>
              <a:avLst/>
              <a:gdLst/>
              <a:ahLst/>
              <a:cxnLst/>
              <a:rect l="l" t="t" r="r" b="b"/>
              <a:pathLst>
                <a:path w="153035" h="191135">
                  <a:moveTo>
                    <a:pt x="0" y="0"/>
                  </a:moveTo>
                  <a:lnTo>
                    <a:pt x="0" y="190626"/>
                  </a:lnTo>
                  <a:lnTo>
                    <a:pt x="34899" y="190626"/>
                  </a:lnTo>
                  <a:lnTo>
                    <a:pt x="34899" y="116827"/>
                  </a:lnTo>
                  <a:lnTo>
                    <a:pt x="99184" y="116827"/>
                  </a:lnTo>
                  <a:lnTo>
                    <a:pt x="95884" y="112267"/>
                  </a:lnTo>
                  <a:lnTo>
                    <a:pt x="95884" y="111696"/>
                  </a:lnTo>
                  <a:lnTo>
                    <a:pt x="106669" y="107901"/>
                  </a:lnTo>
                  <a:lnTo>
                    <a:pt x="115952" y="103203"/>
                  </a:lnTo>
                  <a:lnTo>
                    <a:pt x="123733" y="97605"/>
                  </a:lnTo>
                  <a:lnTo>
                    <a:pt x="130009" y="91109"/>
                  </a:lnTo>
                  <a:lnTo>
                    <a:pt x="132312" y="87617"/>
                  </a:lnTo>
                  <a:lnTo>
                    <a:pt x="34899" y="87617"/>
                  </a:lnTo>
                  <a:lnTo>
                    <a:pt x="34899" y="29209"/>
                  </a:lnTo>
                  <a:lnTo>
                    <a:pt x="134088" y="29209"/>
                  </a:lnTo>
                  <a:lnTo>
                    <a:pt x="131927" y="25577"/>
                  </a:lnTo>
                  <a:lnTo>
                    <a:pt x="100114" y="4368"/>
                  </a:lnTo>
                  <a:lnTo>
                    <a:pt x="65055" y="102"/>
                  </a:lnTo>
                  <a:lnTo>
                    <a:pt x="0" y="0"/>
                  </a:lnTo>
                  <a:close/>
                </a:path>
                <a:path w="153035" h="191135">
                  <a:moveTo>
                    <a:pt x="99184" y="116827"/>
                  </a:moveTo>
                  <a:lnTo>
                    <a:pt x="58839" y="116827"/>
                  </a:lnTo>
                  <a:lnTo>
                    <a:pt x="110693" y="190626"/>
                  </a:lnTo>
                  <a:lnTo>
                    <a:pt x="152590" y="190626"/>
                  </a:lnTo>
                  <a:lnTo>
                    <a:pt x="99184" y="116827"/>
                  </a:lnTo>
                  <a:close/>
                </a:path>
                <a:path w="153035" h="191135">
                  <a:moveTo>
                    <a:pt x="134088" y="29209"/>
                  </a:moveTo>
                  <a:lnTo>
                    <a:pt x="67246" y="29209"/>
                  </a:lnTo>
                  <a:lnTo>
                    <a:pt x="73469" y="29565"/>
                  </a:lnTo>
                  <a:lnTo>
                    <a:pt x="83527" y="30987"/>
                  </a:lnTo>
                  <a:lnTo>
                    <a:pt x="87718" y="32105"/>
                  </a:lnTo>
                  <a:lnTo>
                    <a:pt x="91033" y="33629"/>
                  </a:lnTo>
                  <a:lnTo>
                    <a:pt x="96164" y="35902"/>
                  </a:lnTo>
                  <a:lnTo>
                    <a:pt x="99796" y="39014"/>
                  </a:lnTo>
                  <a:lnTo>
                    <a:pt x="104076" y="46901"/>
                  </a:lnTo>
                  <a:lnTo>
                    <a:pt x="105143" y="51434"/>
                  </a:lnTo>
                  <a:lnTo>
                    <a:pt x="105143" y="62547"/>
                  </a:lnTo>
                  <a:lnTo>
                    <a:pt x="66890" y="87261"/>
                  </a:lnTo>
                  <a:lnTo>
                    <a:pt x="60121" y="87617"/>
                  </a:lnTo>
                  <a:lnTo>
                    <a:pt x="132312" y="87617"/>
                  </a:lnTo>
                  <a:lnTo>
                    <a:pt x="134836" y="83787"/>
                  </a:lnTo>
                  <a:lnTo>
                    <a:pt x="138285" y="75707"/>
                  </a:lnTo>
                  <a:lnTo>
                    <a:pt x="140355" y="66871"/>
                  </a:lnTo>
                  <a:lnTo>
                    <a:pt x="141046" y="57276"/>
                  </a:lnTo>
                  <a:lnTo>
                    <a:pt x="140476" y="48132"/>
                  </a:lnTo>
                  <a:lnTo>
                    <a:pt x="138768" y="39803"/>
                  </a:lnTo>
                  <a:lnTo>
                    <a:pt x="135918" y="32286"/>
                  </a:lnTo>
                  <a:lnTo>
                    <a:pt x="134088" y="29209"/>
                  </a:lnTo>
                  <a:close/>
                </a:path>
              </a:pathLst>
            </a:custGeom>
            <a:solidFill>
              <a:srgbClr val="FFFFFF"/>
            </a:solidFill>
          </p:spPr>
          <p:txBody>
            <a:bodyPr wrap="square" lIns="0" tIns="0" rIns="0" bIns="0" rtlCol="0"/>
            <a:lstStyle/>
            <a:p>
              <a:endParaRPr sz="1801"/>
            </a:p>
          </p:txBody>
        </p:sp>
        <p:sp>
          <p:nvSpPr>
            <p:cNvPr id="27" name="object 19"/>
            <p:cNvSpPr/>
            <p:nvPr/>
          </p:nvSpPr>
          <p:spPr>
            <a:xfrm>
              <a:off x="4520374" y="2373883"/>
              <a:ext cx="180975" cy="191135"/>
            </a:xfrm>
            <a:custGeom>
              <a:avLst/>
              <a:gdLst/>
              <a:ahLst/>
              <a:cxnLst/>
              <a:rect l="l" t="t" r="r" b="b"/>
              <a:pathLst>
                <a:path w="180975" h="191135">
                  <a:moveTo>
                    <a:pt x="37185" y="0"/>
                  </a:moveTo>
                  <a:lnTo>
                    <a:pt x="0" y="0"/>
                  </a:lnTo>
                  <a:lnTo>
                    <a:pt x="74510" y="190639"/>
                  </a:lnTo>
                  <a:lnTo>
                    <a:pt x="105854" y="190639"/>
                  </a:lnTo>
                  <a:lnTo>
                    <a:pt x="124069" y="144043"/>
                  </a:lnTo>
                  <a:lnTo>
                    <a:pt x="90042" y="144043"/>
                  </a:lnTo>
                  <a:lnTo>
                    <a:pt x="86525" y="133692"/>
                  </a:lnTo>
                  <a:lnTo>
                    <a:pt x="83985" y="126301"/>
                  </a:lnTo>
                  <a:lnTo>
                    <a:pt x="82422" y="121881"/>
                  </a:lnTo>
                  <a:lnTo>
                    <a:pt x="78774" y="111794"/>
                  </a:lnTo>
                  <a:lnTo>
                    <a:pt x="72516" y="94754"/>
                  </a:lnTo>
                  <a:lnTo>
                    <a:pt x="37185" y="0"/>
                  </a:lnTo>
                  <a:close/>
                </a:path>
                <a:path w="180975" h="191135">
                  <a:moveTo>
                    <a:pt x="180378" y="0"/>
                  </a:moveTo>
                  <a:lnTo>
                    <a:pt x="143471" y="0"/>
                  </a:lnTo>
                  <a:lnTo>
                    <a:pt x="108140" y="94754"/>
                  </a:lnTo>
                  <a:lnTo>
                    <a:pt x="94132" y="133692"/>
                  </a:lnTo>
                  <a:lnTo>
                    <a:pt x="90614" y="144043"/>
                  </a:lnTo>
                  <a:lnTo>
                    <a:pt x="124069" y="144043"/>
                  </a:lnTo>
                  <a:lnTo>
                    <a:pt x="180378" y="0"/>
                  </a:lnTo>
                  <a:close/>
                </a:path>
              </a:pathLst>
            </a:custGeom>
            <a:solidFill>
              <a:srgbClr val="FFFFFF"/>
            </a:solidFill>
          </p:spPr>
          <p:txBody>
            <a:bodyPr wrap="square" lIns="0" tIns="0" rIns="0" bIns="0" rtlCol="0"/>
            <a:lstStyle/>
            <a:p>
              <a:endParaRPr sz="1801"/>
            </a:p>
          </p:txBody>
        </p:sp>
        <p:sp>
          <p:nvSpPr>
            <p:cNvPr id="28" name="object 20"/>
            <p:cNvSpPr/>
            <p:nvPr/>
          </p:nvSpPr>
          <p:spPr>
            <a:xfrm>
              <a:off x="4743849" y="2373896"/>
              <a:ext cx="0" cy="191135"/>
            </a:xfrm>
            <a:custGeom>
              <a:avLst/>
              <a:gdLst/>
              <a:ahLst/>
              <a:cxnLst/>
              <a:rect l="l" t="t" r="r" b="b"/>
              <a:pathLst>
                <a:path h="191135">
                  <a:moveTo>
                    <a:pt x="0" y="0"/>
                  </a:moveTo>
                  <a:lnTo>
                    <a:pt x="0" y="190626"/>
                  </a:lnTo>
                </a:path>
              </a:pathLst>
            </a:custGeom>
            <a:ln w="34912">
              <a:solidFill>
                <a:srgbClr val="FFFFFF"/>
              </a:solidFill>
            </a:ln>
          </p:spPr>
          <p:txBody>
            <a:bodyPr wrap="square" lIns="0" tIns="0" rIns="0" bIns="0" rtlCol="0"/>
            <a:lstStyle/>
            <a:p>
              <a:endParaRPr sz="1801"/>
            </a:p>
          </p:txBody>
        </p:sp>
        <p:sp>
          <p:nvSpPr>
            <p:cNvPr id="29" name="object 21"/>
            <p:cNvSpPr/>
            <p:nvPr/>
          </p:nvSpPr>
          <p:spPr>
            <a:xfrm>
              <a:off x="4798352" y="2370340"/>
              <a:ext cx="143510" cy="198120"/>
            </a:xfrm>
            <a:custGeom>
              <a:avLst/>
              <a:gdLst/>
              <a:ahLst/>
              <a:cxnLst/>
              <a:rect l="l" t="t" r="r" b="b"/>
              <a:pathLst>
                <a:path w="143510" h="198119">
                  <a:moveTo>
                    <a:pt x="107378" y="0"/>
                  </a:moveTo>
                  <a:lnTo>
                    <a:pt x="99301" y="0"/>
                  </a:lnTo>
                  <a:lnTo>
                    <a:pt x="87785" y="547"/>
                  </a:lnTo>
                  <a:lnTo>
                    <a:pt x="47941" y="12256"/>
                  </a:lnTo>
                  <a:lnTo>
                    <a:pt x="14706" y="44413"/>
                  </a:lnTo>
                  <a:lnTo>
                    <a:pt x="1657" y="81275"/>
                  </a:lnTo>
                  <a:lnTo>
                    <a:pt x="0" y="102298"/>
                  </a:lnTo>
                  <a:lnTo>
                    <a:pt x="386" y="112683"/>
                  </a:lnTo>
                  <a:lnTo>
                    <a:pt x="13922" y="157465"/>
                  </a:lnTo>
                  <a:lnTo>
                    <a:pt x="46609" y="187030"/>
                  </a:lnTo>
                  <a:lnTo>
                    <a:pt x="86276" y="197320"/>
                  </a:lnTo>
                  <a:lnTo>
                    <a:pt x="98018" y="197751"/>
                  </a:lnTo>
                  <a:lnTo>
                    <a:pt x="106286" y="197751"/>
                  </a:lnTo>
                  <a:lnTo>
                    <a:pt x="114261" y="197205"/>
                  </a:lnTo>
                  <a:lnTo>
                    <a:pt x="129641" y="195021"/>
                  </a:lnTo>
                  <a:lnTo>
                    <a:pt x="136817" y="193522"/>
                  </a:lnTo>
                  <a:lnTo>
                    <a:pt x="143471" y="191617"/>
                  </a:lnTo>
                  <a:lnTo>
                    <a:pt x="143471" y="168262"/>
                  </a:lnTo>
                  <a:lnTo>
                    <a:pt x="100304" y="168262"/>
                  </a:lnTo>
                  <a:lnTo>
                    <a:pt x="92951" y="167990"/>
                  </a:lnTo>
                  <a:lnTo>
                    <a:pt x="47637" y="145313"/>
                  </a:lnTo>
                  <a:lnTo>
                    <a:pt x="36318" y="108313"/>
                  </a:lnTo>
                  <a:lnTo>
                    <a:pt x="36042" y="100164"/>
                  </a:lnTo>
                  <a:lnTo>
                    <a:pt x="36345" y="91917"/>
                  </a:lnTo>
                  <a:lnTo>
                    <a:pt x="50278" y="52616"/>
                  </a:lnTo>
                  <a:lnTo>
                    <a:pt x="87598" y="30662"/>
                  </a:lnTo>
                  <a:lnTo>
                    <a:pt x="101295" y="29489"/>
                  </a:lnTo>
                  <a:lnTo>
                    <a:pt x="141757" y="29489"/>
                  </a:lnTo>
                  <a:lnTo>
                    <a:pt x="141757" y="6261"/>
                  </a:lnTo>
                  <a:lnTo>
                    <a:pt x="135966" y="4267"/>
                  </a:lnTo>
                  <a:lnTo>
                    <a:pt x="129451" y="2730"/>
                  </a:lnTo>
                  <a:lnTo>
                    <a:pt x="115023" y="546"/>
                  </a:lnTo>
                  <a:lnTo>
                    <a:pt x="107378" y="0"/>
                  </a:lnTo>
                  <a:close/>
                </a:path>
                <a:path w="143510" h="198119">
                  <a:moveTo>
                    <a:pt x="143471" y="161556"/>
                  </a:moveTo>
                  <a:lnTo>
                    <a:pt x="136918" y="163741"/>
                  </a:lnTo>
                  <a:lnTo>
                    <a:pt x="129882" y="165417"/>
                  </a:lnTo>
                  <a:lnTo>
                    <a:pt x="114884" y="167690"/>
                  </a:lnTo>
                  <a:lnTo>
                    <a:pt x="107518" y="168262"/>
                  </a:lnTo>
                  <a:lnTo>
                    <a:pt x="143471" y="168262"/>
                  </a:lnTo>
                  <a:lnTo>
                    <a:pt x="143471" y="161556"/>
                  </a:lnTo>
                  <a:close/>
                </a:path>
                <a:path w="143510" h="198119">
                  <a:moveTo>
                    <a:pt x="141757" y="29489"/>
                  </a:moveTo>
                  <a:lnTo>
                    <a:pt x="107568" y="29489"/>
                  </a:lnTo>
                  <a:lnTo>
                    <a:pt x="113982" y="29959"/>
                  </a:lnTo>
                  <a:lnTo>
                    <a:pt x="127088" y="31864"/>
                  </a:lnTo>
                  <a:lnTo>
                    <a:pt x="134162" y="33528"/>
                  </a:lnTo>
                  <a:lnTo>
                    <a:pt x="141757" y="35902"/>
                  </a:lnTo>
                  <a:lnTo>
                    <a:pt x="141757" y="29489"/>
                  </a:lnTo>
                  <a:close/>
                </a:path>
              </a:pathLst>
            </a:custGeom>
            <a:solidFill>
              <a:srgbClr val="FFFFFF"/>
            </a:solidFill>
          </p:spPr>
          <p:txBody>
            <a:bodyPr wrap="square" lIns="0" tIns="0" rIns="0" bIns="0" rtlCol="0"/>
            <a:lstStyle/>
            <a:p>
              <a:endParaRPr sz="1801"/>
            </a:p>
          </p:txBody>
        </p:sp>
        <p:sp>
          <p:nvSpPr>
            <p:cNvPr id="30" name="object 22"/>
            <p:cNvSpPr/>
            <p:nvPr/>
          </p:nvSpPr>
          <p:spPr>
            <a:xfrm>
              <a:off x="4977434" y="2549918"/>
              <a:ext cx="128905" cy="0"/>
            </a:xfrm>
            <a:custGeom>
              <a:avLst/>
              <a:gdLst/>
              <a:ahLst/>
              <a:cxnLst/>
              <a:rect l="l" t="t" r="r" b="b"/>
              <a:pathLst>
                <a:path w="128904">
                  <a:moveTo>
                    <a:pt x="0" y="0"/>
                  </a:moveTo>
                  <a:lnTo>
                    <a:pt x="128663" y="0"/>
                  </a:lnTo>
                </a:path>
              </a:pathLst>
            </a:custGeom>
            <a:ln w="29209">
              <a:solidFill>
                <a:srgbClr val="FFFFFF"/>
              </a:solidFill>
            </a:ln>
          </p:spPr>
          <p:txBody>
            <a:bodyPr wrap="square" lIns="0" tIns="0" rIns="0" bIns="0" rtlCol="0"/>
            <a:lstStyle/>
            <a:p>
              <a:endParaRPr sz="1801"/>
            </a:p>
          </p:txBody>
        </p:sp>
        <p:sp>
          <p:nvSpPr>
            <p:cNvPr id="31" name="object 23"/>
            <p:cNvSpPr/>
            <p:nvPr/>
          </p:nvSpPr>
          <p:spPr>
            <a:xfrm>
              <a:off x="4994890" y="2481973"/>
              <a:ext cx="0" cy="53340"/>
            </a:xfrm>
            <a:custGeom>
              <a:avLst/>
              <a:gdLst/>
              <a:ahLst/>
              <a:cxnLst/>
              <a:rect l="l" t="t" r="r" b="b"/>
              <a:pathLst>
                <a:path h="53339">
                  <a:moveTo>
                    <a:pt x="0" y="0"/>
                  </a:moveTo>
                  <a:lnTo>
                    <a:pt x="0" y="53340"/>
                  </a:lnTo>
                </a:path>
              </a:pathLst>
            </a:custGeom>
            <a:ln w="34912">
              <a:solidFill>
                <a:srgbClr val="FFFFFF"/>
              </a:solidFill>
            </a:ln>
          </p:spPr>
          <p:txBody>
            <a:bodyPr wrap="square" lIns="0" tIns="0" rIns="0" bIns="0" rtlCol="0"/>
            <a:lstStyle/>
            <a:p>
              <a:endParaRPr sz="1801"/>
            </a:p>
          </p:txBody>
        </p:sp>
        <p:sp>
          <p:nvSpPr>
            <p:cNvPr id="32" name="object 24"/>
            <p:cNvSpPr/>
            <p:nvPr/>
          </p:nvSpPr>
          <p:spPr>
            <a:xfrm>
              <a:off x="4977434" y="2467368"/>
              <a:ext cx="111125" cy="0"/>
            </a:xfrm>
            <a:custGeom>
              <a:avLst/>
              <a:gdLst/>
              <a:ahLst/>
              <a:cxnLst/>
              <a:rect l="l" t="t" r="r" b="b"/>
              <a:pathLst>
                <a:path w="111125">
                  <a:moveTo>
                    <a:pt x="0" y="0"/>
                  </a:moveTo>
                  <a:lnTo>
                    <a:pt x="110998" y="0"/>
                  </a:lnTo>
                </a:path>
              </a:pathLst>
            </a:custGeom>
            <a:ln w="29209">
              <a:solidFill>
                <a:srgbClr val="FFFFFF"/>
              </a:solidFill>
            </a:ln>
          </p:spPr>
          <p:txBody>
            <a:bodyPr wrap="square" lIns="0" tIns="0" rIns="0" bIns="0" rtlCol="0"/>
            <a:lstStyle/>
            <a:p>
              <a:endParaRPr sz="1801"/>
            </a:p>
          </p:txBody>
        </p:sp>
        <p:sp>
          <p:nvSpPr>
            <p:cNvPr id="33" name="object 25"/>
            <p:cNvSpPr/>
            <p:nvPr/>
          </p:nvSpPr>
          <p:spPr>
            <a:xfrm>
              <a:off x="4977434" y="2427998"/>
              <a:ext cx="34925" cy="0"/>
            </a:xfrm>
            <a:custGeom>
              <a:avLst/>
              <a:gdLst/>
              <a:ahLst/>
              <a:cxnLst/>
              <a:rect l="l" t="t" r="r" b="b"/>
              <a:pathLst>
                <a:path w="34925">
                  <a:moveTo>
                    <a:pt x="0" y="0"/>
                  </a:moveTo>
                  <a:lnTo>
                    <a:pt x="34912" y="0"/>
                  </a:lnTo>
                </a:path>
              </a:pathLst>
            </a:custGeom>
            <a:ln w="49529">
              <a:solidFill>
                <a:srgbClr val="FFFFFF"/>
              </a:solidFill>
            </a:ln>
          </p:spPr>
          <p:txBody>
            <a:bodyPr wrap="square" lIns="0" tIns="0" rIns="0" bIns="0" rtlCol="0"/>
            <a:lstStyle/>
            <a:p>
              <a:endParaRPr sz="1801"/>
            </a:p>
          </p:txBody>
        </p:sp>
        <p:sp>
          <p:nvSpPr>
            <p:cNvPr id="34" name="object 26"/>
            <p:cNvSpPr/>
            <p:nvPr/>
          </p:nvSpPr>
          <p:spPr>
            <a:xfrm>
              <a:off x="4977434" y="2388628"/>
              <a:ext cx="123825" cy="0"/>
            </a:xfrm>
            <a:custGeom>
              <a:avLst/>
              <a:gdLst/>
              <a:ahLst/>
              <a:cxnLst/>
              <a:rect l="l" t="t" r="r" b="b"/>
              <a:pathLst>
                <a:path w="123825">
                  <a:moveTo>
                    <a:pt x="0" y="0"/>
                  </a:moveTo>
                  <a:lnTo>
                    <a:pt x="123532" y="0"/>
                  </a:lnTo>
                </a:path>
              </a:pathLst>
            </a:custGeom>
            <a:ln w="29210">
              <a:solidFill>
                <a:srgbClr val="FFFFFF"/>
              </a:solidFill>
            </a:ln>
          </p:spPr>
          <p:txBody>
            <a:bodyPr wrap="square" lIns="0" tIns="0" rIns="0" bIns="0" rtlCol="0"/>
            <a:lstStyle/>
            <a:p>
              <a:endParaRPr sz="1801"/>
            </a:p>
          </p:txBody>
        </p:sp>
        <p:sp>
          <p:nvSpPr>
            <p:cNvPr id="35" name="object 27"/>
            <p:cNvSpPr/>
            <p:nvPr/>
          </p:nvSpPr>
          <p:spPr>
            <a:xfrm>
              <a:off x="5137150" y="2370327"/>
              <a:ext cx="135890" cy="198120"/>
            </a:xfrm>
            <a:custGeom>
              <a:avLst/>
              <a:gdLst/>
              <a:ahLst/>
              <a:cxnLst/>
              <a:rect l="l" t="t" r="r" b="b"/>
              <a:pathLst>
                <a:path w="135889" h="198119">
                  <a:moveTo>
                    <a:pt x="0" y="156578"/>
                  </a:moveTo>
                  <a:lnTo>
                    <a:pt x="0" y="186080"/>
                  </a:lnTo>
                  <a:lnTo>
                    <a:pt x="5305" y="188697"/>
                  </a:lnTo>
                  <a:lnTo>
                    <a:pt x="47830" y="197571"/>
                  </a:lnTo>
                  <a:lnTo>
                    <a:pt x="55562" y="197764"/>
                  </a:lnTo>
                  <a:lnTo>
                    <a:pt x="64289" y="197540"/>
                  </a:lnTo>
                  <a:lnTo>
                    <a:pt x="102173" y="189690"/>
                  </a:lnTo>
                  <a:lnTo>
                    <a:pt x="128134" y="168262"/>
                  </a:lnTo>
                  <a:lnTo>
                    <a:pt x="55143" y="168262"/>
                  </a:lnTo>
                  <a:lnTo>
                    <a:pt x="48071" y="168088"/>
                  </a:lnTo>
                  <a:lnTo>
                    <a:pt x="7010" y="159435"/>
                  </a:lnTo>
                  <a:lnTo>
                    <a:pt x="0" y="156578"/>
                  </a:lnTo>
                  <a:close/>
                </a:path>
                <a:path w="135889" h="198119">
                  <a:moveTo>
                    <a:pt x="69100" y="0"/>
                  </a:moveTo>
                  <a:lnTo>
                    <a:pt x="26479" y="9715"/>
                  </a:lnTo>
                  <a:lnTo>
                    <a:pt x="2173" y="45297"/>
                  </a:lnTo>
                  <a:lnTo>
                    <a:pt x="850" y="59423"/>
                  </a:lnTo>
                  <a:lnTo>
                    <a:pt x="850" y="68529"/>
                  </a:lnTo>
                  <a:lnTo>
                    <a:pt x="22796" y="101180"/>
                  </a:lnTo>
                  <a:lnTo>
                    <a:pt x="62306" y="113410"/>
                  </a:lnTo>
                  <a:lnTo>
                    <a:pt x="67652" y="114579"/>
                  </a:lnTo>
                  <a:lnTo>
                    <a:pt x="99733" y="134645"/>
                  </a:lnTo>
                  <a:lnTo>
                    <a:pt x="99733" y="144995"/>
                  </a:lnTo>
                  <a:lnTo>
                    <a:pt x="66065" y="167805"/>
                  </a:lnTo>
                  <a:lnTo>
                    <a:pt x="60642" y="168262"/>
                  </a:lnTo>
                  <a:lnTo>
                    <a:pt x="128134" y="168262"/>
                  </a:lnTo>
                  <a:lnTo>
                    <a:pt x="135636" y="128092"/>
                  </a:lnTo>
                  <a:lnTo>
                    <a:pt x="133972" y="119900"/>
                  </a:lnTo>
                  <a:lnTo>
                    <a:pt x="104889" y="90779"/>
                  </a:lnTo>
                  <a:lnTo>
                    <a:pt x="69240" y="81597"/>
                  </a:lnTo>
                  <a:lnTo>
                    <a:pt x="64401" y="80454"/>
                  </a:lnTo>
                  <a:lnTo>
                    <a:pt x="36334" y="59423"/>
                  </a:lnTo>
                  <a:lnTo>
                    <a:pt x="36334" y="46215"/>
                  </a:lnTo>
                  <a:lnTo>
                    <a:pt x="72237" y="29502"/>
                  </a:lnTo>
                  <a:lnTo>
                    <a:pt x="126238" y="29502"/>
                  </a:lnTo>
                  <a:lnTo>
                    <a:pt x="126238" y="10693"/>
                  </a:lnTo>
                  <a:lnTo>
                    <a:pt x="84378" y="750"/>
                  </a:lnTo>
                  <a:lnTo>
                    <a:pt x="76730" y="187"/>
                  </a:lnTo>
                  <a:lnTo>
                    <a:pt x="69100" y="0"/>
                  </a:lnTo>
                  <a:close/>
                </a:path>
                <a:path w="135889" h="198119">
                  <a:moveTo>
                    <a:pt x="126238" y="29502"/>
                  </a:moveTo>
                  <a:lnTo>
                    <a:pt x="72237" y="29502"/>
                  </a:lnTo>
                  <a:lnTo>
                    <a:pt x="78321" y="29666"/>
                  </a:lnTo>
                  <a:lnTo>
                    <a:pt x="84612" y="30159"/>
                  </a:lnTo>
                  <a:lnTo>
                    <a:pt x="126238" y="40614"/>
                  </a:lnTo>
                  <a:lnTo>
                    <a:pt x="126238" y="29502"/>
                  </a:lnTo>
                  <a:close/>
                </a:path>
              </a:pathLst>
            </a:custGeom>
            <a:solidFill>
              <a:srgbClr val="FFFFFF"/>
            </a:solidFill>
          </p:spPr>
          <p:txBody>
            <a:bodyPr wrap="square" lIns="0" tIns="0" rIns="0" bIns="0" rtlCol="0"/>
            <a:lstStyle/>
            <a:p>
              <a:endParaRPr sz="1801"/>
            </a:p>
          </p:txBody>
        </p:sp>
      </p:grpSp>
    </p:spTree>
    <p:extLst>
      <p:ext uri="{BB962C8B-B14F-4D97-AF65-F5344CB8AC3E}">
        <p14:creationId xmlns:p14="http://schemas.microsoft.com/office/powerpoint/2010/main" val="211212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D6D6D"/>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p:txBody>
          <a:bodyPr/>
          <a:lstStyle/>
          <a:p>
            <a:fld id="{9E9C0E26-8CB8-4382-A504-48DC91BBC5A5}" type="datetimeFigureOut">
              <a:rPr lang="en-US" smtClean="0"/>
              <a:t>3/10/2024</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a:solidFill>
            <a:schemeClr val="bg1"/>
          </a:solidFill>
        </p:spPr>
        <p:txBody>
          <a:bodyPr/>
          <a:lstStyle/>
          <a:p>
            <a:fld id="{E723BD90-EE30-43FB-92D7-BB40B3C7E88F}" type="slidenum">
              <a:rPr lang="en-US" smtClean="0"/>
              <a:t>‹#›</a:t>
            </a:fld>
            <a:endParaRPr lang="en-US"/>
          </a:p>
        </p:txBody>
      </p:sp>
      <p:grpSp>
        <p:nvGrpSpPr>
          <p:cNvPr id="7" name="Group 6" hidden="1"/>
          <p:cNvGrpSpPr/>
          <p:nvPr userDrawn="1"/>
        </p:nvGrpSpPr>
        <p:grpSpPr>
          <a:xfrm>
            <a:off x="9095895" y="1569262"/>
            <a:ext cx="3096047" cy="4816222"/>
            <a:chOff x="10155198" y="2193504"/>
            <a:chExt cx="6101195" cy="9491042"/>
          </a:xfrm>
        </p:grpSpPr>
        <p:sp>
          <p:nvSpPr>
            <p:cNvPr id="8" name="object 28"/>
            <p:cNvSpPr/>
            <p:nvPr/>
          </p:nvSpPr>
          <p:spPr>
            <a:xfrm>
              <a:off x="10210558" y="2193504"/>
              <a:ext cx="6045835" cy="7452995"/>
            </a:xfrm>
            <a:custGeom>
              <a:avLst/>
              <a:gdLst/>
              <a:ahLst/>
              <a:cxnLst/>
              <a:rect l="l" t="t" r="r" b="b"/>
              <a:pathLst>
                <a:path w="6045834" h="7452995">
                  <a:moveTo>
                    <a:pt x="3707298" y="0"/>
                  </a:moveTo>
                  <a:lnTo>
                    <a:pt x="3663412" y="5"/>
                  </a:lnTo>
                  <a:lnTo>
                    <a:pt x="3619621" y="3194"/>
                  </a:lnTo>
                  <a:lnTo>
                    <a:pt x="3576116" y="9567"/>
                  </a:lnTo>
                  <a:lnTo>
                    <a:pt x="3533085" y="19123"/>
                  </a:lnTo>
                  <a:lnTo>
                    <a:pt x="3490721" y="31862"/>
                  </a:lnTo>
                  <a:lnTo>
                    <a:pt x="3449211" y="47784"/>
                  </a:lnTo>
                  <a:lnTo>
                    <a:pt x="3408748" y="66888"/>
                  </a:lnTo>
                  <a:lnTo>
                    <a:pt x="3369521" y="89174"/>
                  </a:lnTo>
                  <a:lnTo>
                    <a:pt x="3331720" y="114642"/>
                  </a:lnTo>
                  <a:lnTo>
                    <a:pt x="3295535" y="143291"/>
                  </a:lnTo>
                  <a:lnTo>
                    <a:pt x="3261156" y="175121"/>
                  </a:lnTo>
                  <a:lnTo>
                    <a:pt x="175780" y="3260485"/>
                  </a:lnTo>
                  <a:lnTo>
                    <a:pt x="143299" y="3295558"/>
                  </a:lnTo>
                  <a:lnTo>
                    <a:pt x="113949" y="3332712"/>
                  </a:lnTo>
                  <a:lnTo>
                    <a:pt x="87797" y="3371779"/>
                  </a:lnTo>
                  <a:lnTo>
                    <a:pt x="64912" y="3412593"/>
                  </a:lnTo>
                  <a:lnTo>
                    <a:pt x="45361" y="3454987"/>
                  </a:lnTo>
                  <a:lnTo>
                    <a:pt x="29212" y="3498794"/>
                  </a:lnTo>
                  <a:lnTo>
                    <a:pt x="16533" y="3543847"/>
                  </a:lnTo>
                  <a:lnTo>
                    <a:pt x="7393" y="3589980"/>
                  </a:lnTo>
                  <a:lnTo>
                    <a:pt x="1859" y="3637026"/>
                  </a:lnTo>
                  <a:lnTo>
                    <a:pt x="0" y="3684817"/>
                  </a:lnTo>
                  <a:lnTo>
                    <a:pt x="1859" y="3732557"/>
                  </a:lnTo>
                  <a:lnTo>
                    <a:pt x="7393" y="3779563"/>
                  </a:lnTo>
                  <a:lnTo>
                    <a:pt x="16531" y="3825665"/>
                  </a:lnTo>
                  <a:lnTo>
                    <a:pt x="29207" y="3870696"/>
                  </a:lnTo>
                  <a:lnTo>
                    <a:pt x="45351" y="3914487"/>
                  </a:lnTo>
                  <a:lnTo>
                    <a:pt x="64895" y="3956871"/>
                  </a:lnTo>
                  <a:lnTo>
                    <a:pt x="87771" y="3997680"/>
                  </a:lnTo>
                  <a:lnTo>
                    <a:pt x="113910" y="4036745"/>
                  </a:lnTo>
                  <a:lnTo>
                    <a:pt x="143244" y="4073898"/>
                  </a:lnTo>
                  <a:lnTo>
                    <a:pt x="175704" y="4108972"/>
                  </a:lnTo>
                  <a:lnTo>
                    <a:pt x="3401682" y="7335026"/>
                  </a:lnTo>
                  <a:lnTo>
                    <a:pt x="3442753" y="7370947"/>
                  </a:lnTo>
                  <a:lnTo>
                    <a:pt x="3487219" y="7400337"/>
                  </a:lnTo>
                  <a:lnTo>
                    <a:pt x="3534397" y="7423197"/>
                  </a:lnTo>
                  <a:lnTo>
                    <a:pt x="3583607" y="7439526"/>
                  </a:lnTo>
                  <a:lnTo>
                    <a:pt x="3634168" y="7449324"/>
                  </a:lnTo>
                  <a:lnTo>
                    <a:pt x="3685400" y="7452590"/>
                  </a:lnTo>
                  <a:lnTo>
                    <a:pt x="3736622" y="7449324"/>
                  </a:lnTo>
                  <a:lnTo>
                    <a:pt x="3787178" y="7439526"/>
                  </a:lnTo>
                  <a:lnTo>
                    <a:pt x="3836387" y="7423197"/>
                  </a:lnTo>
                  <a:lnTo>
                    <a:pt x="3883566" y="7400337"/>
                  </a:lnTo>
                  <a:lnTo>
                    <a:pt x="3928033" y="7370947"/>
                  </a:lnTo>
                  <a:lnTo>
                    <a:pt x="3969105" y="7335026"/>
                  </a:lnTo>
                  <a:lnTo>
                    <a:pt x="4000294" y="7300034"/>
                  </a:lnTo>
                  <a:lnTo>
                    <a:pt x="4026684" y="7262487"/>
                  </a:lnTo>
                  <a:lnTo>
                    <a:pt x="4048277" y="7222809"/>
                  </a:lnTo>
                  <a:lnTo>
                    <a:pt x="4065070" y="7181428"/>
                  </a:lnTo>
                  <a:lnTo>
                    <a:pt x="4077066" y="7138768"/>
                  </a:lnTo>
                  <a:lnTo>
                    <a:pt x="4084264" y="7095257"/>
                  </a:lnTo>
                  <a:lnTo>
                    <a:pt x="4086663" y="7051319"/>
                  </a:lnTo>
                  <a:lnTo>
                    <a:pt x="4084264" y="7007381"/>
                  </a:lnTo>
                  <a:lnTo>
                    <a:pt x="4077066" y="6963869"/>
                  </a:lnTo>
                  <a:lnTo>
                    <a:pt x="4065070" y="6921208"/>
                  </a:lnTo>
                  <a:lnTo>
                    <a:pt x="4048277" y="6879825"/>
                  </a:lnTo>
                  <a:lnTo>
                    <a:pt x="4026684" y="6840146"/>
                  </a:lnTo>
                  <a:lnTo>
                    <a:pt x="4000294" y="6802597"/>
                  </a:lnTo>
                  <a:lnTo>
                    <a:pt x="3969105" y="6767602"/>
                  </a:lnTo>
                  <a:lnTo>
                    <a:pt x="1192237" y="3990595"/>
                  </a:lnTo>
                  <a:lnTo>
                    <a:pt x="1160712" y="3955481"/>
                  </a:lnTo>
                  <a:lnTo>
                    <a:pt x="1133691" y="3917943"/>
                  </a:lnTo>
                  <a:lnTo>
                    <a:pt x="1111173" y="3878353"/>
                  </a:lnTo>
                  <a:lnTo>
                    <a:pt x="1093158" y="3837085"/>
                  </a:lnTo>
                  <a:lnTo>
                    <a:pt x="1079648" y="3794510"/>
                  </a:lnTo>
                  <a:lnTo>
                    <a:pt x="1070640" y="3751004"/>
                  </a:lnTo>
                  <a:lnTo>
                    <a:pt x="1066137" y="3706937"/>
                  </a:lnTo>
                  <a:lnTo>
                    <a:pt x="1066137" y="3662684"/>
                  </a:lnTo>
                  <a:lnTo>
                    <a:pt x="1070640" y="3618618"/>
                  </a:lnTo>
                  <a:lnTo>
                    <a:pt x="1079648" y="3575111"/>
                  </a:lnTo>
                  <a:lnTo>
                    <a:pt x="1093158" y="3532537"/>
                  </a:lnTo>
                  <a:lnTo>
                    <a:pt x="1111173" y="3491268"/>
                  </a:lnTo>
                  <a:lnTo>
                    <a:pt x="1133691" y="3451679"/>
                  </a:lnTo>
                  <a:lnTo>
                    <a:pt x="1160712" y="3414140"/>
                  </a:lnTo>
                  <a:lnTo>
                    <a:pt x="1192237" y="3379027"/>
                  </a:lnTo>
                  <a:lnTo>
                    <a:pt x="3379623" y="1191579"/>
                  </a:lnTo>
                  <a:lnTo>
                    <a:pt x="3414735" y="1160056"/>
                  </a:lnTo>
                  <a:lnTo>
                    <a:pt x="3452272" y="1133036"/>
                  </a:lnTo>
                  <a:lnTo>
                    <a:pt x="3491862" y="1110520"/>
                  </a:lnTo>
                  <a:lnTo>
                    <a:pt x="3533131" y="1092507"/>
                  </a:lnTo>
                  <a:lnTo>
                    <a:pt x="3575707" y="1078998"/>
                  </a:lnTo>
                  <a:lnTo>
                    <a:pt x="3619218" y="1069992"/>
                  </a:lnTo>
                  <a:lnTo>
                    <a:pt x="3663266" y="1065490"/>
                  </a:lnTo>
                  <a:lnTo>
                    <a:pt x="4999922" y="1065489"/>
                  </a:lnTo>
                  <a:lnTo>
                    <a:pt x="4109554" y="175121"/>
                  </a:lnTo>
                  <a:lnTo>
                    <a:pt x="4075176" y="143272"/>
                  </a:lnTo>
                  <a:lnTo>
                    <a:pt x="4038991" y="114610"/>
                  </a:lnTo>
                  <a:lnTo>
                    <a:pt x="4001190" y="89134"/>
                  </a:lnTo>
                  <a:lnTo>
                    <a:pt x="3961963" y="66844"/>
                  </a:lnTo>
                  <a:lnTo>
                    <a:pt x="3921499" y="47740"/>
                  </a:lnTo>
                  <a:lnTo>
                    <a:pt x="3879990" y="31822"/>
                  </a:lnTo>
                  <a:lnTo>
                    <a:pt x="3837625" y="19089"/>
                  </a:lnTo>
                  <a:lnTo>
                    <a:pt x="3794595" y="9541"/>
                  </a:lnTo>
                  <a:lnTo>
                    <a:pt x="3751089" y="3178"/>
                  </a:lnTo>
                  <a:lnTo>
                    <a:pt x="3707298" y="0"/>
                  </a:lnTo>
                  <a:close/>
                </a:path>
                <a:path w="6045834" h="7452995">
                  <a:moveTo>
                    <a:pt x="4999922" y="1065489"/>
                  </a:moveTo>
                  <a:lnTo>
                    <a:pt x="3707521" y="1065489"/>
                  </a:lnTo>
                  <a:lnTo>
                    <a:pt x="3751597" y="1069994"/>
                  </a:lnTo>
                  <a:lnTo>
                    <a:pt x="3795106" y="1079001"/>
                  </a:lnTo>
                  <a:lnTo>
                    <a:pt x="3837682" y="1092512"/>
                  </a:lnTo>
                  <a:lnTo>
                    <a:pt x="3878951" y="1110527"/>
                  </a:lnTo>
                  <a:lnTo>
                    <a:pt x="3918540" y="1133045"/>
                  </a:lnTo>
                  <a:lnTo>
                    <a:pt x="3956078" y="1160066"/>
                  </a:lnTo>
                  <a:lnTo>
                    <a:pt x="3991190" y="1191591"/>
                  </a:lnTo>
                  <a:lnTo>
                    <a:pt x="6045440" y="3245851"/>
                  </a:lnTo>
                  <a:lnTo>
                    <a:pt x="6045440" y="2111007"/>
                  </a:lnTo>
                  <a:lnTo>
                    <a:pt x="4999922" y="1065489"/>
                  </a:lnTo>
                  <a:close/>
                </a:path>
              </a:pathLst>
            </a:custGeom>
            <a:solidFill>
              <a:srgbClr val="FFFFFF"/>
            </a:solidFill>
          </p:spPr>
          <p:txBody>
            <a:bodyPr wrap="square" lIns="0" tIns="0" rIns="0" bIns="0" rtlCol="0"/>
            <a:lstStyle/>
            <a:p>
              <a:endParaRPr dirty="0"/>
            </a:p>
          </p:txBody>
        </p:sp>
        <p:sp>
          <p:nvSpPr>
            <p:cNvPr id="9" name="object 29"/>
            <p:cNvSpPr/>
            <p:nvPr/>
          </p:nvSpPr>
          <p:spPr>
            <a:xfrm>
              <a:off x="10155198" y="5499011"/>
              <a:ext cx="6101080" cy="6185535"/>
            </a:xfrm>
            <a:custGeom>
              <a:avLst/>
              <a:gdLst/>
              <a:ahLst/>
              <a:cxnLst/>
              <a:rect l="l" t="t" r="r" b="b"/>
              <a:pathLst>
                <a:path w="6101080" h="6185534">
                  <a:moveTo>
                    <a:pt x="399118" y="3366516"/>
                  </a:moveTo>
                  <a:lnTo>
                    <a:pt x="355558" y="3368569"/>
                  </a:lnTo>
                  <a:lnTo>
                    <a:pt x="312387" y="3375333"/>
                  </a:lnTo>
                  <a:lnTo>
                    <a:pt x="270020" y="3386808"/>
                  </a:lnTo>
                  <a:lnTo>
                    <a:pt x="228872" y="3402996"/>
                  </a:lnTo>
                  <a:lnTo>
                    <a:pt x="189359" y="3423895"/>
                  </a:lnTo>
                  <a:lnTo>
                    <a:pt x="151897" y="3449506"/>
                  </a:lnTo>
                  <a:lnTo>
                    <a:pt x="116900" y="3479829"/>
                  </a:lnTo>
                  <a:lnTo>
                    <a:pt x="84785" y="3514864"/>
                  </a:lnTo>
                  <a:lnTo>
                    <a:pt x="56986" y="3553719"/>
                  </a:lnTo>
                  <a:lnTo>
                    <a:pt x="34805" y="3594924"/>
                  </a:lnTo>
                  <a:lnTo>
                    <a:pt x="18130" y="3638006"/>
                  </a:lnTo>
                  <a:lnTo>
                    <a:pt x="6847" y="3682492"/>
                  </a:lnTo>
                  <a:lnTo>
                    <a:pt x="841" y="3727908"/>
                  </a:lnTo>
                  <a:lnTo>
                    <a:pt x="0" y="3773784"/>
                  </a:lnTo>
                  <a:lnTo>
                    <a:pt x="4208" y="3819644"/>
                  </a:lnTo>
                  <a:lnTo>
                    <a:pt x="13352" y="3865018"/>
                  </a:lnTo>
                  <a:lnTo>
                    <a:pt x="27319" y="3909431"/>
                  </a:lnTo>
                  <a:lnTo>
                    <a:pt x="45994" y="3952411"/>
                  </a:lnTo>
                  <a:lnTo>
                    <a:pt x="69265" y="3993486"/>
                  </a:lnTo>
                  <a:lnTo>
                    <a:pt x="97015" y="4032181"/>
                  </a:lnTo>
                  <a:lnTo>
                    <a:pt x="129134" y="4068025"/>
                  </a:lnTo>
                  <a:lnTo>
                    <a:pt x="2246097" y="6184988"/>
                  </a:lnTo>
                  <a:lnTo>
                    <a:pt x="3380918" y="6184988"/>
                  </a:lnTo>
                  <a:lnTo>
                    <a:pt x="680009" y="3484067"/>
                  </a:lnTo>
                  <a:lnTo>
                    <a:pt x="645364" y="3453141"/>
                  </a:lnTo>
                  <a:lnTo>
                    <a:pt x="608199" y="3426925"/>
                  </a:lnTo>
                  <a:lnTo>
                    <a:pt x="568930" y="3405421"/>
                  </a:lnTo>
                  <a:lnTo>
                    <a:pt x="527972" y="3388628"/>
                  </a:lnTo>
                  <a:lnTo>
                    <a:pt x="485740" y="3376546"/>
                  </a:lnTo>
                  <a:lnTo>
                    <a:pt x="442650" y="3369176"/>
                  </a:lnTo>
                  <a:lnTo>
                    <a:pt x="399118" y="3366516"/>
                  </a:lnTo>
                  <a:close/>
                </a:path>
                <a:path w="6101080" h="6185534">
                  <a:moveTo>
                    <a:pt x="6100801" y="4228647"/>
                  </a:moveTo>
                  <a:lnTo>
                    <a:pt x="4144528" y="6184988"/>
                  </a:lnTo>
                  <a:lnTo>
                    <a:pt x="5279445" y="6184988"/>
                  </a:lnTo>
                  <a:lnTo>
                    <a:pt x="6100801" y="5363636"/>
                  </a:lnTo>
                  <a:lnTo>
                    <a:pt x="6100801" y="4228647"/>
                  </a:lnTo>
                  <a:close/>
                </a:path>
                <a:path w="6101080" h="6185534">
                  <a:moveTo>
                    <a:pt x="3762731" y="0"/>
                  </a:moveTo>
                  <a:lnTo>
                    <a:pt x="3711500" y="3265"/>
                  </a:lnTo>
                  <a:lnTo>
                    <a:pt x="3660941" y="13063"/>
                  </a:lnTo>
                  <a:lnTo>
                    <a:pt x="3611734" y="29392"/>
                  </a:lnTo>
                  <a:lnTo>
                    <a:pt x="3564559" y="52252"/>
                  </a:lnTo>
                  <a:lnTo>
                    <a:pt x="3520096" y="81643"/>
                  </a:lnTo>
                  <a:lnTo>
                    <a:pt x="3479025" y="117563"/>
                  </a:lnTo>
                  <a:lnTo>
                    <a:pt x="3447834" y="152553"/>
                  </a:lnTo>
                  <a:lnTo>
                    <a:pt x="3421441" y="190098"/>
                  </a:lnTo>
                  <a:lnTo>
                    <a:pt x="3399847" y="229775"/>
                  </a:lnTo>
                  <a:lnTo>
                    <a:pt x="3383052" y="271156"/>
                  </a:lnTo>
                  <a:lnTo>
                    <a:pt x="3371055" y="313815"/>
                  </a:lnTo>
                  <a:lnTo>
                    <a:pt x="3363857" y="357327"/>
                  </a:lnTo>
                  <a:lnTo>
                    <a:pt x="3361458" y="401266"/>
                  </a:lnTo>
                  <a:lnTo>
                    <a:pt x="3363857" y="445204"/>
                  </a:lnTo>
                  <a:lnTo>
                    <a:pt x="3371055" y="488717"/>
                  </a:lnTo>
                  <a:lnTo>
                    <a:pt x="3383052" y="531379"/>
                  </a:lnTo>
                  <a:lnTo>
                    <a:pt x="3399847" y="572763"/>
                  </a:lnTo>
                  <a:lnTo>
                    <a:pt x="3421441" y="612442"/>
                  </a:lnTo>
                  <a:lnTo>
                    <a:pt x="3447834" y="649992"/>
                  </a:lnTo>
                  <a:lnTo>
                    <a:pt x="3479025" y="684987"/>
                  </a:lnTo>
                  <a:lnTo>
                    <a:pt x="6100801" y="3306906"/>
                  </a:lnTo>
                  <a:lnTo>
                    <a:pt x="6100801" y="2171977"/>
                  </a:lnTo>
                  <a:lnTo>
                    <a:pt x="4046436" y="117563"/>
                  </a:lnTo>
                  <a:lnTo>
                    <a:pt x="4005369" y="81643"/>
                  </a:lnTo>
                  <a:lnTo>
                    <a:pt x="3960905" y="52252"/>
                  </a:lnTo>
                  <a:lnTo>
                    <a:pt x="3913727" y="29392"/>
                  </a:lnTo>
                  <a:lnTo>
                    <a:pt x="3864517" y="13063"/>
                  </a:lnTo>
                  <a:lnTo>
                    <a:pt x="3813958" y="3265"/>
                  </a:lnTo>
                  <a:lnTo>
                    <a:pt x="3762731" y="0"/>
                  </a:lnTo>
                  <a:close/>
                </a:path>
              </a:pathLst>
            </a:custGeom>
            <a:solidFill>
              <a:srgbClr val="FFFFFF"/>
            </a:solidFill>
          </p:spPr>
          <p:txBody>
            <a:bodyPr wrap="square" lIns="0" tIns="0" rIns="0" bIns="0" rtlCol="0"/>
            <a:lstStyle/>
            <a:p>
              <a:endParaRPr/>
            </a:p>
          </p:txBody>
        </p:sp>
      </p:grpSp>
      <p:grpSp>
        <p:nvGrpSpPr>
          <p:cNvPr id="10" name="Group 9" hidden="1"/>
          <p:cNvGrpSpPr/>
          <p:nvPr userDrawn="1"/>
        </p:nvGrpSpPr>
        <p:grpSpPr>
          <a:xfrm>
            <a:off x="224055" y="297554"/>
            <a:ext cx="2900884" cy="768128"/>
            <a:chOff x="889276" y="888996"/>
            <a:chExt cx="6342599" cy="1679464"/>
          </a:xfrm>
        </p:grpSpPr>
        <p:sp>
          <p:nvSpPr>
            <p:cNvPr id="11" name="object 3"/>
            <p:cNvSpPr/>
            <p:nvPr/>
          </p:nvSpPr>
          <p:spPr>
            <a:xfrm>
              <a:off x="3879011" y="1314970"/>
              <a:ext cx="632460" cy="907415"/>
            </a:xfrm>
            <a:custGeom>
              <a:avLst/>
              <a:gdLst/>
              <a:ahLst/>
              <a:cxnLst/>
              <a:rect l="l" t="t" r="r" b="b"/>
              <a:pathLst>
                <a:path w="632460" h="907414">
                  <a:moveTo>
                    <a:pt x="251009" y="0"/>
                  </a:moveTo>
                  <a:lnTo>
                    <a:pt x="37896" y="228"/>
                  </a:lnTo>
                  <a:lnTo>
                    <a:pt x="28896" y="457"/>
                  </a:lnTo>
                  <a:lnTo>
                    <a:pt x="19710" y="1011"/>
                  </a:lnTo>
                  <a:lnTo>
                    <a:pt x="0" y="2412"/>
                  </a:lnTo>
                  <a:lnTo>
                    <a:pt x="0" y="907046"/>
                  </a:lnTo>
                  <a:lnTo>
                    <a:pt x="259187" y="907058"/>
                  </a:lnTo>
                  <a:lnTo>
                    <a:pt x="360438" y="906530"/>
                  </a:lnTo>
                  <a:lnTo>
                    <a:pt x="407441" y="904087"/>
                  </a:lnTo>
                  <a:lnTo>
                    <a:pt x="460003" y="895110"/>
                  </a:lnTo>
                  <a:lnTo>
                    <a:pt x="506037" y="878525"/>
                  </a:lnTo>
                  <a:lnTo>
                    <a:pt x="545282" y="854559"/>
                  </a:lnTo>
                  <a:lnTo>
                    <a:pt x="577480" y="823435"/>
                  </a:lnTo>
                  <a:lnTo>
                    <a:pt x="584019" y="813436"/>
                  </a:lnTo>
                  <a:lnTo>
                    <a:pt x="242384" y="813436"/>
                  </a:lnTo>
                  <a:lnTo>
                    <a:pt x="131445" y="813384"/>
                  </a:lnTo>
                  <a:lnTo>
                    <a:pt x="124879" y="812330"/>
                  </a:lnTo>
                  <a:lnTo>
                    <a:pt x="115785" y="811517"/>
                  </a:lnTo>
                  <a:lnTo>
                    <a:pt x="115785" y="99542"/>
                  </a:lnTo>
                  <a:lnTo>
                    <a:pt x="118237" y="97777"/>
                  </a:lnTo>
                  <a:lnTo>
                    <a:pt x="120370" y="94881"/>
                  </a:lnTo>
                  <a:lnTo>
                    <a:pt x="584373" y="93540"/>
                  </a:lnTo>
                  <a:lnTo>
                    <a:pt x="538831" y="47857"/>
                  </a:lnTo>
                  <a:lnTo>
                    <a:pt x="495042" y="24454"/>
                  </a:lnTo>
                  <a:lnTo>
                    <a:pt x="442912" y="8839"/>
                  </a:lnTo>
                  <a:lnTo>
                    <a:pt x="400483" y="2609"/>
                  </a:lnTo>
                  <a:lnTo>
                    <a:pt x="357568" y="533"/>
                  </a:lnTo>
                  <a:lnTo>
                    <a:pt x="251009" y="0"/>
                  </a:lnTo>
                  <a:close/>
                </a:path>
                <a:path w="632460" h="907414">
                  <a:moveTo>
                    <a:pt x="584373" y="93540"/>
                  </a:moveTo>
                  <a:lnTo>
                    <a:pt x="269878" y="93540"/>
                  </a:lnTo>
                  <a:lnTo>
                    <a:pt x="318952" y="93952"/>
                  </a:lnTo>
                  <a:lnTo>
                    <a:pt x="367969" y="95580"/>
                  </a:lnTo>
                  <a:lnTo>
                    <a:pt x="420566" y="105686"/>
                  </a:lnTo>
                  <a:lnTo>
                    <a:pt x="459854" y="129967"/>
                  </a:lnTo>
                  <a:lnTo>
                    <a:pt x="486531" y="168051"/>
                  </a:lnTo>
                  <a:lnTo>
                    <a:pt x="501294" y="219570"/>
                  </a:lnTo>
                  <a:lnTo>
                    <a:pt x="504042" y="270970"/>
                  </a:lnTo>
                  <a:lnTo>
                    <a:pt x="495461" y="315277"/>
                  </a:lnTo>
                  <a:lnTo>
                    <a:pt x="475878" y="352055"/>
                  </a:lnTo>
                  <a:lnTo>
                    <a:pt x="445621" y="380864"/>
                  </a:lnTo>
                  <a:lnTo>
                    <a:pt x="405017" y="401267"/>
                  </a:lnTo>
                  <a:lnTo>
                    <a:pt x="354393" y="412826"/>
                  </a:lnTo>
                  <a:lnTo>
                    <a:pt x="289572" y="420090"/>
                  </a:lnTo>
                  <a:lnTo>
                    <a:pt x="289572" y="485762"/>
                  </a:lnTo>
                  <a:lnTo>
                    <a:pt x="339211" y="491816"/>
                  </a:lnTo>
                  <a:lnTo>
                    <a:pt x="389016" y="502229"/>
                  </a:lnTo>
                  <a:lnTo>
                    <a:pt x="452020" y="530279"/>
                  </a:lnTo>
                  <a:lnTo>
                    <a:pt x="492453" y="580945"/>
                  </a:lnTo>
                  <a:lnTo>
                    <a:pt x="501468" y="640138"/>
                  </a:lnTo>
                  <a:lnTo>
                    <a:pt x="501197" y="665626"/>
                  </a:lnTo>
                  <a:lnTo>
                    <a:pt x="494830" y="715733"/>
                  </a:lnTo>
                  <a:lnTo>
                    <a:pt x="461560" y="775339"/>
                  </a:lnTo>
                  <a:lnTo>
                    <a:pt x="399364" y="806208"/>
                  </a:lnTo>
                  <a:lnTo>
                    <a:pt x="359986" y="812271"/>
                  </a:lnTo>
                  <a:lnTo>
                    <a:pt x="242384" y="813436"/>
                  </a:lnTo>
                  <a:lnTo>
                    <a:pt x="584019" y="813436"/>
                  </a:lnTo>
                  <a:lnTo>
                    <a:pt x="619696" y="740613"/>
                  </a:lnTo>
                  <a:lnTo>
                    <a:pt x="631671" y="669904"/>
                  </a:lnTo>
                  <a:lnTo>
                    <a:pt x="632092" y="634187"/>
                  </a:lnTo>
                  <a:lnTo>
                    <a:pt x="628929" y="598423"/>
                  </a:lnTo>
                  <a:lnTo>
                    <a:pt x="619696" y="557907"/>
                  </a:lnTo>
                  <a:lnTo>
                    <a:pt x="603259" y="521454"/>
                  </a:lnTo>
                  <a:lnTo>
                    <a:pt x="578969" y="489665"/>
                  </a:lnTo>
                  <a:lnTo>
                    <a:pt x="546176" y="463143"/>
                  </a:lnTo>
                  <a:lnTo>
                    <a:pt x="540499" y="459549"/>
                  </a:lnTo>
                  <a:lnTo>
                    <a:pt x="535254" y="455307"/>
                  </a:lnTo>
                  <a:lnTo>
                    <a:pt x="528066" y="450087"/>
                  </a:lnTo>
                  <a:lnTo>
                    <a:pt x="544400" y="438609"/>
                  </a:lnTo>
                  <a:lnTo>
                    <a:pt x="549402" y="435279"/>
                  </a:lnTo>
                  <a:lnTo>
                    <a:pt x="582817" y="407797"/>
                  </a:lnTo>
                  <a:lnTo>
                    <a:pt x="607039" y="374994"/>
                  </a:lnTo>
                  <a:lnTo>
                    <a:pt x="622591" y="337297"/>
                  </a:lnTo>
                  <a:lnTo>
                    <a:pt x="629996" y="295135"/>
                  </a:lnTo>
                  <a:lnTo>
                    <a:pt x="631391" y="256276"/>
                  </a:lnTo>
                  <a:lnTo>
                    <a:pt x="630815" y="236806"/>
                  </a:lnTo>
                  <a:lnTo>
                    <a:pt x="629386" y="217436"/>
                  </a:lnTo>
                  <a:lnTo>
                    <a:pt x="619558" y="163837"/>
                  </a:lnTo>
                  <a:lnTo>
                    <a:pt x="601149" y="117644"/>
                  </a:lnTo>
                  <a:lnTo>
                    <a:pt x="584373" y="93540"/>
                  </a:lnTo>
                  <a:close/>
                </a:path>
              </a:pathLst>
            </a:custGeom>
            <a:solidFill>
              <a:srgbClr val="FFFFFF"/>
            </a:solidFill>
          </p:spPr>
          <p:txBody>
            <a:bodyPr wrap="square" lIns="0" tIns="0" rIns="0" bIns="0" rtlCol="0"/>
            <a:lstStyle/>
            <a:p>
              <a:endParaRPr/>
            </a:p>
          </p:txBody>
        </p:sp>
        <p:sp>
          <p:nvSpPr>
            <p:cNvPr id="12" name="object 4"/>
            <p:cNvSpPr/>
            <p:nvPr/>
          </p:nvSpPr>
          <p:spPr>
            <a:xfrm>
              <a:off x="3058125" y="1317345"/>
              <a:ext cx="726440" cy="906144"/>
            </a:xfrm>
            <a:custGeom>
              <a:avLst/>
              <a:gdLst/>
              <a:ahLst/>
              <a:cxnLst/>
              <a:rect l="l" t="t" r="r" b="b"/>
              <a:pathLst>
                <a:path w="726439" h="906144">
                  <a:moveTo>
                    <a:pt x="113407" y="800"/>
                  </a:moveTo>
                  <a:lnTo>
                    <a:pt x="1546" y="800"/>
                  </a:lnTo>
                  <a:lnTo>
                    <a:pt x="978" y="9121"/>
                  </a:lnTo>
                  <a:lnTo>
                    <a:pt x="528" y="15233"/>
                  </a:lnTo>
                  <a:lnTo>
                    <a:pt x="147" y="21534"/>
                  </a:lnTo>
                  <a:lnTo>
                    <a:pt x="14" y="26860"/>
                  </a:lnTo>
                  <a:lnTo>
                    <a:pt x="0" y="35610"/>
                  </a:lnTo>
                  <a:lnTo>
                    <a:pt x="153" y="405543"/>
                  </a:lnTo>
                  <a:lnTo>
                    <a:pt x="279" y="476727"/>
                  </a:lnTo>
                  <a:lnTo>
                    <a:pt x="438" y="526634"/>
                  </a:lnTo>
                  <a:lnTo>
                    <a:pt x="644" y="576541"/>
                  </a:lnTo>
                  <a:lnTo>
                    <a:pt x="2947" y="619394"/>
                  </a:lnTo>
                  <a:lnTo>
                    <a:pt x="9204" y="661885"/>
                  </a:lnTo>
                  <a:lnTo>
                    <a:pt x="21640" y="709471"/>
                  </a:lnTo>
                  <a:lnTo>
                    <a:pt x="39685" y="752032"/>
                  </a:lnTo>
                  <a:lnTo>
                    <a:pt x="63376" y="789485"/>
                  </a:lnTo>
                  <a:lnTo>
                    <a:pt x="92751" y="821744"/>
                  </a:lnTo>
                  <a:lnTo>
                    <a:pt x="127849" y="848724"/>
                  </a:lnTo>
                  <a:lnTo>
                    <a:pt x="168706" y="870341"/>
                  </a:lnTo>
                  <a:lnTo>
                    <a:pt x="215363" y="886510"/>
                  </a:lnTo>
                  <a:lnTo>
                    <a:pt x="261796" y="896991"/>
                  </a:lnTo>
                  <a:lnTo>
                    <a:pt x="308384" y="903437"/>
                  </a:lnTo>
                  <a:lnTo>
                    <a:pt x="355069" y="905943"/>
                  </a:lnTo>
                  <a:lnTo>
                    <a:pt x="401792" y="904602"/>
                  </a:lnTo>
                  <a:lnTo>
                    <a:pt x="448495" y="899507"/>
                  </a:lnTo>
                  <a:lnTo>
                    <a:pt x="495118" y="890752"/>
                  </a:lnTo>
                  <a:lnTo>
                    <a:pt x="546898" y="875028"/>
                  </a:lnTo>
                  <a:lnTo>
                    <a:pt x="592050" y="852881"/>
                  </a:lnTo>
                  <a:lnTo>
                    <a:pt x="630608" y="824425"/>
                  </a:lnTo>
                  <a:lnTo>
                    <a:pt x="640040" y="814209"/>
                  </a:lnTo>
                  <a:lnTo>
                    <a:pt x="376892" y="814209"/>
                  </a:lnTo>
                  <a:lnTo>
                    <a:pt x="336123" y="813215"/>
                  </a:lnTo>
                  <a:lnTo>
                    <a:pt x="295360" y="807821"/>
                  </a:lnTo>
                  <a:lnTo>
                    <a:pt x="244173" y="793598"/>
                  </a:lnTo>
                  <a:lnTo>
                    <a:pt x="201341" y="771466"/>
                  </a:lnTo>
                  <a:lnTo>
                    <a:pt x="166934" y="741540"/>
                  </a:lnTo>
                  <a:lnTo>
                    <a:pt x="141027" y="703934"/>
                  </a:lnTo>
                  <a:lnTo>
                    <a:pt x="123690" y="658764"/>
                  </a:lnTo>
                  <a:lnTo>
                    <a:pt x="114995" y="606145"/>
                  </a:lnTo>
                  <a:lnTo>
                    <a:pt x="113481" y="476727"/>
                  </a:lnTo>
                  <a:lnTo>
                    <a:pt x="113407" y="800"/>
                  </a:lnTo>
                  <a:close/>
                </a:path>
                <a:path w="726439" h="906144">
                  <a:moveTo>
                    <a:pt x="722753" y="0"/>
                  </a:moveTo>
                  <a:lnTo>
                    <a:pt x="613724" y="0"/>
                  </a:lnTo>
                  <a:lnTo>
                    <a:pt x="613601" y="405543"/>
                  </a:lnTo>
                  <a:lnTo>
                    <a:pt x="613476" y="526634"/>
                  </a:lnTo>
                  <a:lnTo>
                    <a:pt x="612932" y="572422"/>
                  </a:lnTo>
                  <a:lnTo>
                    <a:pt x="609304" y="617329"/>
                  </a:lnTo>
                  <a:lnTo>
                    <a:pt x="592359" y="686478"/>
                  </a:lnTo>
                  <a:lnTo>
                    <a:pt x="570972" y="726557"/>
                  </a:lnTo>
                  <a:lnTo>
                    <a:pt x="541509" y="759417"/>
                  </a:lnTo>
                  <a:lnTo>
                    <a:pt x="503843" y="784756"/>
                  </a:lnTo>
                  <a:lnTo>
                    <a:pt x="457844" y="802271"/>
                  </a:lnTo>
                  <a:lnTo>
                    <a:pt x="417516" y="810621"/>
                  </a:lnTo>
                  <a:lnTo>
                    <a:pt x="376892" y="814209"/>
                  </a:lnTo>
                  <a:lnTo>
                    <a:pt x="640040" y="814209"/>
                  </a:lnTo>
                  <a:lnTo>
                    <a:pt x="688065" y="749041"/>
                  </a:lnTo>
                  <a:lnTo>
                    <a:pt x="707030" y="702339"/>
                  </a:lnTo>
                  <a:lnTo>
                    <a:pt x="719527" y="649782"/>
                  </a:lnTo>
                  <a:lnTo>
                    <a:pt x="724404" y="607104"/>
                  </a:lnTo>
                  <a:lnTo>
                    <a:pt x="725853" y="549948"/>
                  </a:lnTo>
                  <a:lnTo>
                    <a:pt x="725978" y="499557"/>
                  </a:lnTo>
                  <a:lnTo>
                    <a:pt x="726097" y="426821"/>
                  </a:lnTo>
                  <a:lnTo>
                    <a:pt x="726101" y="337434"/>
                  </a:lnTo>
                  <a:lnTo>
                    <a:pt x="725966" y="35610"/>
                  </a:lnTo>
                  <a:lnTo>
                    <a:pt x="725621" y="26860"/>
                  </a:lnTo>
                  <a:lnTo>
                    <a:pt x="724788" y="18053"/>
                  </a:lnTo>
                  <a:lnTo>
                    <a:pt x="723664" y="8408"/>
                  </a:lnTo>
                  <a:lnTo>
                    <a:pt x="722753" y="0"/>
                  </a:lnTo>
                  <a:close/>
                </a:path>
              </a:pathLst>
            </a:custGeom>
            <a:solidFill>
              <a:srgbClr val="FFFFFF"/>
            </a:solidFill>
          </p:spPr>
          <p:txBody>
            <a:bodyPr wrap="square" lIns="0" tIns="0" rIns="0" bIns="0" rtlCol="0"/>
            <a:lstStyle/>
            <a:p>
              <a:endParaRPr/>
            </a:p>
          </p:txBody>
        </p:sp>
        <p:sp>
          <p:nvSpPr>
            <p:cNvPr id="13" name="object 5"/>
            <p:cNvSpPr/>
            <p:nvPr/>
          </p:nvSpPr>
          <p:spPr>
            <a:xfrm>
              <a:off x="5631599" y="1316608"/>
              <a:ext cx="899160" cy="904240"/>
            </a:xfrm>
            <a:custGeom>
              <a:avLst/>
              <a:gdLst/>
              <a:ahLst/>
              <a:cxnLst/>
              <a:rect l="l" t="t" r="r" b="b"/>
              <a:pathLst>
                <a:path w="899159" h="904239">
                  <a:moveTo>
                    <a:pt x="563346" y="122212"/>
                  </a:moveTo>
                  <a:lnTo>
                    <a:pt x="440423" y="122212"/>
                  </a:lnTo>
                  <a:lnTo>
                    <a:pt x="774166" y="903846"/>
                  </a:lnTo>
                  <a:lnTo>
                    <a:pt x="898728" y="903846"/>
                  </a:lnTo>
                  <a:lnTo>
                    <a:pt x="563346" y="122212"/>
                  </a:lnTo>
                  <a:close/>
                </a:path>
                <a:path w="899159" h="904239">
                  <a:moveTo>
                    <a:pt x="510908" y="0"/>
                  </a:moveTo>
                  <a:lnTo>
                    <a:pt x="382371" y="0"/>
                  </a:lnTo>
                  <a:lnTo>
                    <a:pt x="375109" y="13826"/>
                  </a:lnTo>
                  <a:lnTo>
                    <a:pt x="346967" y="74776"/>
                  </a:lnTo>
                  <a:lnTo>
                    <a:pt x="327253" y="119142"/>
                  </a:lnTo>
                  <a:lnTo>
                    <a:pt x="304555" y="170930"/>
                  </a:lnTo>
                  <a:lnTo>
                    <a:pt x="279456" y="228763"/>
                  </a:lnTo>
                  <a:lnTo>
                    <a:pt x="252538" y="291261"/>
                  </a:lnTo>
                  <a:lnTo>
                    <a:pt x="224386" y="357046"/>
                  </a:lnTo>
                  <a:lnTo>
                    <a:pt x="195582" y="424740"/>
                  </a:lnTo>
                  <a:lnTo>
                    <a:pt x="166709" y="492963"/>
                  </a:lnTo>
                  <a:lnTo>
                    <a:pt x="138351" y="560337"/>
                  </a:lnTo>
                  <a:lnTo>
                    <a:pt x="111091" y="625485"/>
                  </a:lnTo>
                  <a:lnTo>
                    <a:pt x="85512" y="687026"/>
                  </a:lnTo>
                  <a:lnTo>
                    <a:pt x="62198" y="743583"/>
                  </a:lnTo>
                  <a:lnTo>
                    <a:pt x="41730" y="793777"/>
                  </a:lnTo>
                  <a:lnTo>
                    <a:pt x="24694" y="836229"/>
                  </a:lnTo>
                  <a:lnTo>
                    <a:pt x="3245" y="892394"/>
                  </a:lnTo>
                  <a:lnTo>
                    <a:pt x="0" y="903351"/>
                  </a:lnTo>
                  <a:lnTo>
                    <a:pt x="114820" y="903351"/>
                  </a:lnTo>
                  <a:lnTo>
                    <a:pt x="440423" y="122212"/>
                  </a:lnTo>
                  <a:lnTo>
                    <a:pt x="563346" y="122212"/>
                  </a:lnTo>
                  <a:lnTo>
                    <a:pt x="510908" y="0"/>
                  </a:lnTo>
                  <a:close/>
                </a:path>
              </a:pathLst>
            </a:custGeom>
            <a:solidFill>
              <a:srgbClr val="FFFFFF"/>
            </a:solidFill>
          </p:spPr>
          <p:txBody>
            <a:bodyPr wrap="square" lIns="0" tIns="0" rIns="0" bIns="0" rtlCol="0"/>
            <a:lstStyle/>
            <a:p>
              <a:endParaRPr/>
            </a:p>
          </p:txBody>
        </p:sp>
        <p:sp>
          <p:nvSpPr>
            <p:cNvPr id="14" name="object 6"/>
            <p:cNvSpPr/>
            <p:nvPr/>
          </p:nvSpPr>
          <p:spPr>
            <a:xfrm>
              <a:off x="2240149" y="1313726"/>
              <a:ext cx="726440" cy="909319"/>
            </a:xfrm>
            <a:custGeom>
              <a:avLst/>
              <a:gdLst/>
              <a:ahLst/>
              <a:cxnLst/>
              <a:rect l="l" t="t" r="r" b="b"/>
              <a:pathLst>
                <a:path w="726439" h="909319">
                  <a:moveTo>
                    <a:pt x="460932" y="0"/>
                  </a:moveTo>
                  <a:lnTo>
                    <a:pt x="413077" y="2323"/>
                  </a:lnTo>
                  <a:lnTo>
                    <a:pt x="365196" y="7464"/>
                  </a:lnTo>
                  <a:lnTo>
                    <a:pt x="317312" y="15455"/>
                  </a:lnTo>
                  <a:lnTo>
                    <a:pt x="266328" y="28082"/>
                  </a:lnTo>
                  <a:lnTo>
                    <a:pt x="219874" y="44973"/>
                  </a:lnTo>
                  <a:lnTo>
                    <a:pt x="177926" y="66120"/>
                  </a:lnTo>
                  <a:lnTo>
                    <a:pt x="140463" y="91514"/>
                  </a:lnTo>
                  <a:lnTo>
                    <a:pt x="107461" y="121149"/>
                  </a:lnTo>
                  <a:lnTo>
                    <a:pt x="78897" y="155015"/>
                  </a:lnTo>
                  <a:lnTo>
                    <a:pt x="54739" y="193126"/>
                  </a:lnTo>
                  <a:lnTo>
                    <a:pt x="34995" y="235410"/>
                  </a:lnTo>
                  <a:lnTo>
                    <a:pt x="19611" y="281924"/>
                  </a:lnTo>
                  <a:lnTo>
                    <a:pt x="8575" y="332637"/>
                  </a:lnTo>
                  <a:lnTo>
                    <a:pt x="2093" y="385569"/>
                  </a:lnTo>
                  <a:lnTo>
                    <a:pt x="0" y="438644"/>
                  </a:lnTo>
                  <a:lnTo>
                    <a:pt x="1721" y="491814"/>
                  </a:lnTo>
                  <a:lnTo>
                    <a:pt x="6683" y="545032"/>
                  </a:lnTo>
                  <a:lnTo>
                    <a:pt x="15314" y="596136"/>
                  </a:lnTo>
                  <a:lnTo>
                    <a:pt x="28448" y="643743"/>
                  </a:lnTo>
                  <a:lnTo>
                    <a:pt x="45999" y="687741"/>
                  </a:lnTo>
                  <a:lnTo>
                    <a:pt x="67883" y="728023"/>
                  </a:lnTo>
                  <a:lnTo>
                    <a:pt x="94016" y="764479"/>
                  </a:lnTo>
                  <a:lnTo>
                    <a:pt x="124329" y="797011"/>
                  </a:lnTo>
                  <a:lnTo>
                    <a:pt x="158691" y="825473"/>
                  </a:lnTo>
                  <a:lnTo>
                    <a:pt x="197063" y="849794"/>
                  </a:lnTo>
                  <a:lnTo>
                    <a:pt x="239346" y="869850"/>
                  </a:lnTo>
                  <a:lnTo>
                    <a:pt x="285456" y="885533"/>
                  </a:lnTo>
                  <a:lnTo>
                    <a:pt x="335308" y="896733"/>
                  </a:lnTo>
                  <a:lnTo>
                    <a:pt x="384313" y="903752"/>
                  </a:lnTo>
                  <a:lnTo>
                    <a:pt x="433279" y="907882"/>
                  </a:lnTo>
                  <a:lnTo>
                    <a:pt x="482187" y="909108"/>
                  </a:lnTo>
                  <a:lnTo>
                    <a:pt x="531018" y="907416"/>
                  </a:lnTo>
                  <a:lnTo>
                    <a:pt x="579754" y="902791"/>
                  </a:lnTo>
                  <a:lnTo>
                    <a:pt x="628375" y="895217"/>
                  </a:lnTo>
                  <a:lnTo>
                    <a:pt x="676862" y="884681"/>
                  </a:lnTo>
                  <a:lnTo>
                    <a:pt x="725096" y="870279"/>
                  </a:lnTo>
                  <a:lnTo>
                    <a:pt x="725096" y="814543"/>
                  </a:lnTo>
                  <a:lnTo>
                    <a:pt x="494401" y="814543"/>
                  </a:lnTo>
                  <a:lnTo>
                    <a:pt x="445353" y="813231"/>
                  </a:lnTo>
                  <a:lnTo>
                    <a:pt x="395951" y="808265"/>
                  </a:lnTo>
                  <a:lnTo>
                    <a:pt x="346222" y="798244"/>
                  </a:lnTo>
                  <a:lnTo>
                    <a:pt x="300897" y="782508"/>
                  </a:lnTo>
                  <a:lnTo>
                    <a:pt x="260164" y="761175"/>
                  </a:lnTo>
                  <a:lnTo>
                    <a:pt x="224208" y="734362"/>
                  </a:lnTo>
                  <a:lnTo>
                    <a:pt x="193218" y="702185"/>
                  </a:lnTo>
                  <a:lnTo>
                    <a:pt x="167379" y="664763"/>
                  </a:lnTo>
                  <a:lnTo>
                    <a:pt x="146879" y="622211"/>
                  </a:lnTo>
                  <a:lnTo>
                    <a:pt x="131905" y="574648"/>
                  </a:lnTo>
                  <a:lnTo>
                    <a:pt x="121762" y="521045"/>
                  </a:lnTo>
                  <a:lnTo>
                    <a:pt x="117122" y="467097"/>
                  </a:lnTo>
                  <a:lnTo>
                    <a:pt x="117807" y="412994"/>
                  </a:lnTo>
                  <a:lnTo>
                    <a:pt x="123637" y="358926"/>
                  </a:lnTo>
                  <a:lnTo>
                    <a:pt x="134242" y="309595"/>
                  </a:lnTo>
                  <a:lnTo>
                    <a:pt x="150056" y="265580"/>
                  </a:lnTo>
                  <a:lnTo>
                    <a:pt x="171149" y="226788"/>
                  </a:lnTo>
                  <a:lnTo>
                    <a:pt x="197619" y="193105"/>
                  </a:lnTo>
                  <a:lnTo>
                    <a:pt x="229466" y="164499"/>
                  </a:lnTo>
                  <a:lnTo>
                    <a:pt x="266834" y="140815"/>
                  </a:lnTo>
                  <a:lnTo>
                    <a:pt x="309769" y="121979"/>
                  </a:lnTo>
                  <a:lnTo>
                    <a:pt x="358346" y="107898"/>
                  </a:lnTo>
                  <a:lnTo>
                    <a:pt x="405022" y="99286"/>
                  </a:lnTo>
                  <a:lnTo>
                    <a:pt x="451570" y="94626"/>
                  </a:lnTo>
                  <a:lnTo>
                    <a:pt x="497983" y="93708"/>
                  </a:lnTo>
                  <a:lnTo>
                    <a:pt x="725871" y="93708"/>
                  </a:lnTo>
                  <a:lnTo>
                    <a:pt x="725871" y="42328"/>
                  </a:lnTo>
                  <a:lnTo>
                    <a:pt x="722455" y="39623"/>
                  </a:lnTo>
                  <a:lnTo>
                    <a:pt x="720613" y="37438"/>
                  </a:lnTo>
                  <a:lnTo>
                    <a:pt x="718264" y="36448"/>
                  </a:lnTo>
                  <a:lnTo>
                    <a:pt x="651631" y="18256"/>
                  </a:lnTo>
                  <a:lnTo>
                    <a:pt x="604111" y="9622"/>
                  </a:lnTo>
                  <a:lnTo>
                    <a:pt x="556472" y="3680"/>
                  </a:lnTo>
                  <a:lnTo>
                    <a:pt x="508738" y="462"/>
                  </a:lnTo>
                  <a:lnTo>
                    <a:pt x="460932" y="0"/>
                  </a:lnTo>
                  <a:close/>
                </a:path>
                <a:path w="726439" h="909319">
                  <a:moveTo>
                    <a:pt x="725096" y="774381"/>
                  </a:moveTo>
                  <a:lnTo>
                    <a:pt x="705207" y="779342"/>
                  </a:lnTo>
                  <a:lnTo>
                    <a:pt x="696180" y="781670"/>
                  </a:lnTo>
                  <a:lnTo>
                    <a:pt x="687479" y="784160"/>
                  </a:lnTo>
                  <a:lnTo>
                    <a:pt x="639632" y="797011"/>
                  </a:lnTo>
                  <a:lnTo>
                    <a:pt x="591518" y="806389"/>
                  </a:lnTo>
                  <a:lnTo>
                    <a:pt x="543115" y="812248"/>
                  </a:lnTo>
                  <a:lnTo>
                    <a:pt x="494401" y="814543"/>
                  </a:lnTo>
                  <a:lnTo>
                    <a:pt x="725096" y="814543"/>
                  </a:lnTo>
                  <a:lnTo>
                    <a:pt x="725096" y="774381"/>
                  </a:lnTo>
                  <a:close/>
                </a:path>
                <a:path w="726439" h="909319">
                  <a:moveTo>
                    <a:pt x="725871" y="93708"/>
                  </a:moveTo>
                  <a:lnTo>
                    <a:pt x="497983" y="93708"/>
                  </a:lnTo>
                  <a:lnTo>
                    <a:pt x="544256" y="96326"/>
                  </a:lnTo>
                  <a:lnTo>
                    <a:pt x="590380" y="102270"/>
                  </a:lnTo>
                  <a:lnTo>
                    <a:pt x="636349" y="111332"/>
                  </a:lnTo>
                  <a:lnTo>
                    <a:pt x="682158" y="123303"/>
                  </a:lnTo>
                  <a:lnTo>
                    <a:pt x="725871" y="136282"/>
                  </a:lnTo>
                  <a:lnTo>
                    <a:pt x="725871" y="93708"/>
                  </a:lnTo>
                  <a:close/>
                </a:path>
              </a:pathLst>
            </a:custGeom>
            <a:solidFill>
              <a:srgbClr val="FFFFFF"/>
            </a:solidFill>
          </p:spPr>
          <p:txBody>
            <a:bodyPr wrap="square" lIns="0" tIns="0" rIns="0" bIns="0" rtlCol="0"/>
            <a:lstStyle/>
            <a:p>
              <a:endParaRPr/>
            </a:p>
          </p:txBody>
        </p:sp>
        <p:sp>
          <p:nvSpPr>
            <p:cNvPr id="15" name="object 7"/>
            <p:cNvSpPr/>
            <p:nvPr/>
          </p:nvSpPr>
          <p:spPr>
            <a:xfrm>
              <a:off x="4805121" y="1313773"/>
              <a:ext cx="727075" cy="908685"/>
            </a:xfrm>
            <a:custGeom>
              <a:avLst/>
              <a:gdLst/>
              <a:ahLst/>
              <a:cxnLst/>
              <a:rect l="l" t="t" r="r" b="b"/>
              <a:pathLst>
                <a:path w="727075" h="908685">
                  <a:moveTo>
                    <a:pt x="482890" y="0"/>
                  </a:moveTo>
                  <a:lnTo>
                    <a:pt x="429384" y="1376"/>
                  </a:lnTo>
                  <a:lnTo>
                    <a:pt x="375824" y="6174"/>
                  </a:lnTo>
                  <a:lnTo>
                    <a:pt x="322237" y="14392"/>
                  </a:lnTo>
                  <a:lnTo>
                    <a:pt x="271958" y="26202"/>
                  </a:lnTo>
                  <a:lnTo>
                    <a:pt x="225974" y="42190"/>
                  </a:lnTo>
                  <a:lnTo>
                    <a:pt x="184276" y="62350"/>
                  </a:lnTo>
                  <a:lnTo>
                    <a:pt x="146855" y="86676"/>
                  </a:lnTo>
                  <a:lnTo>
                    <a:pt x="113703" y="115162"/>
                  </a:lnTo>
                  <a:lnTo>
                    <a:pt x="84810" y="147803"/>
                  </a:lnTo>
                  <a:lnTo>
                    <a:pt x="60168" y="184594"/>
                  </a:lnTo>
                  <a:lnTo>
                    <a:pt x="39768" y="225527"/>
                  </a:lnTo>
                  <a:lnTo>
                    <a:pt x="23601" y="270599"/>
                  </a:lnTo>
                  <a:lnTo>
                    <a:pt x="11658" y="319802"/>
                  </a:lnTo>
                  <a:lnTo>
                    <a:pt x="4121" y="368704"/>
                  </a:lnTo>
                  <a:lnTo>
                    <a:pt x="245" y="417605"/>
                  </a:lnTo>
                  <a:lnTo>
                    <a:pt x="0" y="466460"/>
                  </a:lnTo>
                  <a:lnTo>
                    <a:pt x="3352" y="515225"/>
                  </a:lnTo>
                  <a:lnTo>
                    <a:pt x="10272" y="563856"/>
                  </a:lnTo>
                  <a:lnTo>
                    <a:pt x="20726" y="612308"/>
                  </a:lnTo>
                  <a:lnTo>
                    <a:pt x="35437" y="659920"/>
                  </a:lnTo>
                  <a:lnTo>
                    <a:pt x="54403" y="703265"/>
                  </a:lnTo>
                  <a:lnTo>
                    <a:pt x="77581" y="742370"/>
                  </a:lnTo>
                  <a:lnTo>
                    <a:pt x="104927" y="777262"/>
                  </a:lnTo>
                  <a:lnTo>
                    <a:pt x="136397" y="807966"/>
                  </a:lnTo>
                  <a:lnTo>
                    <a:pt x="171947" y="834510"/>
                  </a:lnTo>
                  <a:lnTo>
                    <a:pt x="211534" y="856921"/>
                  </a:lnTo>
                  <a:lnTo>
                    <a:pt x="255113" y="875224"/>
                  </a:lnTo>
                  <a:lnTo>
                    <a:pt x="302640" y="889448"/>
                  </a:lnTo>
                  <a:lnTo>
                    <a:pt x="349062" y="899059"/>
                  </a:lnTo>
                  <a:lnTo>
                    <a:pt x="395682" y="905255"/>
                  </a:lnTo>
                  <a:lnTo>
                    <a:pt x="442466" y="908331"/>
                  </a:lnTo>
                  <a:lnTo>
                    <a:pt x="489380" y="908582"/>
                  </a:lnTo>
                  <a:lnTo>
                    <a:pt x="536391" y="906304"/>
                  </a:lnTo>
                  <a:lnTo>
                    <a:pt x="583463" y="901792"/>
                  </a:lnTo>
                  <a:lnTo>
                    <a:pt x="655929" y="890683"/>
                  </a:lnTo>
                  <a:lnTo>
                    <a:pt x="726795" y="868810"/>
                  </a:lnTo>
                  <a:lnTo>
                    <a:pt x="726795" y="814986"/>
                  </a:lnTo>
                  <a:lnTo>
                    <a:pt x="495920" y="814986"/>
                  </a:lnTo>
                  <a:lnTo>
                    <a:pt x="445558" y="813496"/>
                  </a:lnTo>
                  <a:lnTo>
                    <a:pt x="394855" y="807711"/>
                  </a:lnTo>
                  <a:lnTo>
                    <a:pt x="347233" y="797642"/>
                  </a:lnTo>
                  <a:lnTo>
                    <a:pt x="303584" y="782874"/>
                  </a:lnTo>
                  <a:lnTo>
                    <a:pt x="264092" y="763221"/>
                  </a:lnTo>
                  <a:lnTo>
                    <a:pt x="228938" y="738494"/>
                  </a:lnTo>
                  <a:lnTo>
                    <a:pt x="198304" y="708506"/>
                  </a:lnTo>
                  <a:lnTo>
                    <a:pt x="172372" y="673070"/>
                  </a:lnTo>
                  <a:lnTo>
                    <a:pt x="151325" y="631999"/>
                  </a:lnTo>
                  <a:lnTo>
                    <a:pt x="135343" y="585105"/>
                  </a:lnTo>
                  <a:lnTo>
                    <a:pt x="124816" y="537571"/>
                  </a:lnTo>
                  <a:lnTo>
                    <a:pt x="118670" y="489778"/>
                  </a:lnTo>
                  <a:lnTo>
                    <a:pt x="116883" y="441798"/>
                  </a:lnTo>
                  <a:lnTo>
                    <a:pt x="119430" y="393701"/>
                  </a:lnTo>
                  <a:lnTo>
                    <a:pt x="126288" y="345558"/>
                  </a:lnTo>
                  <a:lnTo>
                    <a:pt x="139625" y="294000"/>
                  </a:lnTo>
                  <a:lnTo>
                    <a:pt x="159262" y="248320"/>
                  </a:lnTo>
                  <a:lnTo>
                    <a:pt x="185193" y="208555"/>
                  </a:lnTo>
                  <a:lnTo>
                    <a:pt x="217412" y="174741"/>
                  </a:lnTo>
                  <a:lnTo>
                    <a:pt x="255911" y="146917"/>
                  </a:lnTo>
                  <a:lnTo>
                    <a:pt x="300685" y="125120"/>
                  </a:lnTo>
                  <a:lnTo>
                    <a:pt x="351726" y="109388"/>
                  </a:lnTo>
                  <a:lnTo>
                    <a:pt x="399560" y="100243"/>
                  </a:lnTo>
                  <a:lnTo>
                    <a:pt x="447238" y="95129"/>
                  </a:lnTo>
                  <a:lnTo>
                    <a:pt x="494763" y="93858"/>
                  </a:lnTo>
                  <a:lnTo>
                    <a:pt x="726859" y="93858"/>
                  </a:lnTo>
                  <a:lnTo>
                    <a:pt x="726859" y="39716"/>
                  </a:lnTo>
                  <a:lnTo>
                    <a:pt x="642779" y="16424"/>
                  </a:lnTo>
                  <a:lnTo>
                    <a:pt x="589616" y="7522"/>
                  </a:lnTo>
                  <a:lnTo>
                    <a:pt x="536310" y="2047"/>
                  </a:lnTo>
                  <a:lnTo>
                    <a:pt x="482890" y="0"/>
                  </a:lnTo>
                  <a:close/>
                </a:path>
                <a:path w="727075" h="908685">
                  <a:moveTo>
                    <a:pt x="726795" y="773255"/>
                  </a:moveTo>
                  <a:lnTo>
                    <a:pt x="700997" y="780396"/>
                  </a:lnTo>
                  <a:lnTo>
                    <a:pt x="694207" y="782412"/>
                  </a:lnTo>
                  <a:lnTo>
                    <a:pt x="645087" y="795893"/>
                  </a:lnTo>
                  <a:lnTo>
                    <a:pt x="595673" y="805964"/>
                  </a:lnTo>
                  <a:lnTo>
                    <a:pt x="545955" y="812402"/>
                  </a:lnTo>
                  <a:lnTo>
                    <a:pt x="495920" y="814986"/>
                  </a:lnTo>
                  <a:lnTo>
                    <a:pt x="726795" y="814986"/>
                  </a:lnTo>
                  <a:lnTo>
                    <a:pt x="726795" y="773255"/>
                  </a:lnTo>
                  <a:close/>
                </a:path>
                <a:path w="727075" h="908685">
                  <a:moveTo>
                    <a:pt x="726859" y="93858"/>
                  </a:moveTo>
                  <a:lnTo>
                    <a:pt x="494763" y="93858"/>
                  </a:lnTo>
                  <a:lnTo>
                    <a:pt x="542139" y="96243"/>
                  </a:lnTo>
                  <a:lnTo>
                    <a:pt x="589370" y="102094"/>
                  </a:lnTo>
                  <a:lnTo>
                    <a:pt x="636460" y="111225"/>
                  </a:lnTo>
                  <a:lnTo>
                    <a:pt x="683412" y="123447"/>
                  </a:lnTo>
                  <a:lnTo>
                    <a:pt x="726859" y="136452"/>
                  </a:lnTo>
                  <a:lnTo>
                    <a:pt x="726859" y="93858"/>
                  </a:lnTo>
                  <a:close/>
                </a:path>
              </a:pathLst>
            </a:custGeom>
            <a:solidFill>
              <a:srgbClr val="FFFFFF"/>
            </a:solidFill>
          </p:spPr>
          <p:txBody>
            <a:bodyPr wrap="square" lIns="0" tIns="0" rIns="0" bIns="0" rtlCol="0"/>
            <a:lstStyle/>
            <a:p>
              <a:endParaRPr dirty="0"/>
            </a:p>
          </p:txBody>
        </p:sp>
        <p:sp>
          <p:nvSpPr>
            <p:cNvPr id="16" name="object 8"/>
            <p:cNvSpPr/>
            <p:nvPr/>
          </p:nvSpPr>
          <p:spPr>
            <a:xfrm>
              <a:off x="6621640" y="1318107"/>
              <a:ext cx="610235" cy="901700"/>
            </a:xfrm>
            <a:custGeom>
              <a:avLst/>
              <a:gdLst/>
              <a:ahLst/>
              <a:cxnLst/>
              <a:rect l="l" t="t" r="r" b="b"/>
              <a:pathLst>
                <a:path w="610234" h="901700">
                  <a:moveTo>
                    <a:pt x="117029" y="0"/>
                  </a:moveTo>
                  <a:lnTo>
                    <a:pt x="5295" y="0"/>
                  </a:lnTo>
                  <a:lnTo>
                    <a:pt x="3925" y="17130"/>
                  </a:lnTo>
                  <a:lnTo>
                    <a:pt x="1825" y="86626"/>
                  </a:lnTo>
                  <a:lnTo>
                    <a:pt x="1081" y="135844"/>
                  </a:lnTo>
                  <a:lnTo>
                    <a:pt x="534" y="192610"/>
                  </a:lnTo>
                  <a:lnTo>
                    <a:pt x="175" y="255349"/>
                  </a:lnTo>
                  <a:lnTo>
                    <a:pt x="0" y="322490"/>
                  </a:lnTo>
                  <a:lnTo>
                    <a:pt x="0" y="392456"/>
                  </a:lnTo>
                  <a:lnTo>
                    <a:pt x="170" y="463675"/>
                  </a:lnTo>
                  <a:lnTo>
                    <a:pt x="504" y="534572"/>
                  </a:lnTo>
                  <a:lnTo>
                    <a:pt x="994" y="603575"/>
                  </a:lnTo>
                  <a:lnTo>
                    <a:pt x="1634" y="669108"/>
                  </a:lnTo>
                  <a:lnTo>
                    <a:pt x="2418" y="729598"/>
                  </a:lnTo>
                  <a:lnTo>
                    <a:pt x="3340" y="783471"/>
                  </a:lnTo>
                  <a:lnTo>
                    <a:pt x="4392" y="829154"/>
                  </a:lnTo>
                  <a:lnTo>
                    <a:pt x="6862" y="889651"/>
                  </a:lnTo>
                  <a:lnTo>
                    <a:pt x="8267" y="901319"/>
                  </a:lnTo>
                  <a:lnTo>
                    <a:pt x="609700" y="901319"/>
                  </a:lnTo>
                  <a:lnTo>
                    <a:pt x="609700" y="787996"/>
                  </a:lnTo>
                  <a:lnTo>
                    <a:pt x="117029" y="787996"/>
                  </a:lnTo>
                  <a:lnTo>
                    <a:pt x="117029" y="0"/>
                  </a:lnTo>
                  <a:close/>
                </a:path>
              </a:pathLst>
            </a:custGeom>
            <a:solidFill>
              <a:srgbClr val="FFFFFF"/>
            </a:solidFill>
          </p:spPr>
          <p:txBody>
            <a:bodyPr wrap="square" lIns="0" tIns="0" rIns="0" bIns="0" rtlCol="0"/>
            <a:lstStyle/>
            <a:p>
              <a:endParaRPr/>
            </a:p>
          </p:txBody>
        </p:sp>
        <p:sp>
          <p:nvSpPr>
            <p:cNvPr id="17" name="object 9"/>
            <p:cNvSpPr/>
            <p:nvPr/>
          </p:nvSpPr>
          <p:spPr>
            <a:xfrm>
              <a:off x="4603597" y="1317688"/>
              <a:ext cx="109220" cy="902335"/>
            </a:xfrm>
            <a:custGeom>
              <a:avLst/>
              <a:gdLst/>
              <a:ahLst/>
              <a:cxnLst/>
              <a:rect l="l" t="t" r="r" b="b"/>
              <a:pathLst>
                <a:path w="109220" h="902335">
                  <a:moveTo>
                    <a:pt x="0" y="901852"/>
                  </a:moveTo>
                  <a:lnTo>
                    <a:pt x="108635" y="901852"/>
                  </a:lnTo>
                  <a:lnTo>
                    <a:pt x="108635" y="0"/>
                  </a:lnTo>
                  <a:lnTo>
                    <a:pt x="0" y="0"/>
                  </a:lnTo>
                  <a:lnTo>
                    <a:pt x="0" y="901852"/>
                  </a:lnTo>
                  <a:close/>
                </a:path>
              </a:pathLst>
            </a:custGeom>
            <a:solidFill>
              <a:srgbClr val="FFFFFF"/>
            </a:solidFill>
          </p:spPr>
          <p:txBody>
            <a:bodyPr wrap="square" lIns="0" tIns="0" rIns="0" bIns="0" rtlCol="0"/>
            <a:lstStyle/>
            <a:p>
              <a:endParaRPr/>
            </a:p>
          </p:txBody>
        </p:sp>
        <p:sp>
          <p:nvSpPr>
            <p:cNvPr id="18" name="object 10"/>
            <p:cNvSpPr/>
            <p:nvPr/>
          </p:nvSpPr>
          <p:spPr>
            <a:xfrm>
              <a:off x="897686" y="888996"/>
              <a:ext cx="1162685" cy="1163320"/>
            </a:xfrm>
            <a:custGeom>
              <a:avLst/>
              <a:gdLst/>
              <a:ahLst/>
              <a:cxnLst/>
              <a:rect l="l" t="t" r="r" b="b"/>
              <a:pathLst>
                <a:path w="1162685" h="1163320">
                  <a:moveTo>
                    <a:pt x="575151" y="0"/>
                  </a:moveTo>
                  <a:lnTo>
                    <a:pt x="508952" y="27384"/>
                  </a:lnTo>
                  <a:lnTo>
                    <a:pt x="27431" y="508904"/>
                  </a:lnTo>
                  <a:lnTo>
                    <a:pt x="1798" y="556712"/>
                  </a:lnTo>
                  <a:lnTo>
                    <a:pt x="0" y="575135"/>
                  </a:lnTo>
                  <a:lnTo>
                    <a:pt x="1798" y="593536"/>
                  </a:lnTo>
                  <a:lnTo>
                    <a:pt x="27419" y="641327"/>
                  </a:lnTo>
                  <a:lnTo>
                    <a:pt x="530885" y="1144793"/>
                  </a:lnTo>
                  <a:lnTo>
                    <a:pt x="575157" y="1163145"/>
                  </a:lnTo>
                  <a:lnTo>
                    <a:pt x="587118" y="1161999"/>
                  </a:lnTo>
                  <a:lnTo>
                    <a:pt x="633195" y="1124082"/>
                  </a:lnTo>
                  <a:lnTo>
                    <a:pt x="637784" y="1100521"/>
                  </a:lnTo>
                  <a:lnTo>
                    <a:pt x="633195" y="1076960"/>
                  </a:lnTo>
                  <a:lnTo>
                    <a:pt x="619429" y="1056249"/>
                  </a:lnTo>
                  <a:lnTo>
                    <a:pt x="186067" y="622849"/>
                  </a:lnTo>
                  <a:lnTo>
                    <a:pt x="171244" y="600525"/>
                  </a:lnTo>
                  <a:lnTo>
                    <a:pt x="166303" y="575129"/>
                  </a:lnTo>
                  <a:lnTo>
                    <a:pt x="171244" y="549732"/>
                  </a:lnTo>
                  <a:lnTo>
                    <a:pt x="186067" y="527408"/>
                  </a:lnTo>
                  <a:lnTo>
                    <a:pt x="527443" y="186032"/>
                  </a:lnTo>
                  <a:lnTo>
                    <a:pt x="549766" y="171202"/>
                  </a:lnTo>
                  <a:lnTo>
                    <a:pt x="575159" y="166258"/>
                  </a:lnTo>
                  <a:lnTo>
                    <a:pt x="780224" y="166258"/>
                  </a:lnTo>
                  <a:lnTo>
                    <a:pt x="641350" y="27384"/>
                  </a:lnTo>
                  <a:lnTo>
                    <a:pt x="610397" y="6842"/>
                  </a:lnTo>
                  <a:lnTo>
                    <a:pt x="575151" y="0"/>
                  </a:lnTo>
                  <a:close/>
                </a:path>
                <a:path w="1162685" h="1163320">
                  <a:moveTo>
                    <a:pt x="780224" y="166258"/>
                  </a:moveTo>
                  <a:lnTo>
                    <a:pt x="575159" y="166258"/>
                  </a:lnTo>
                  <a:lnTo>
                    <a:pt x="600554" y="171202"/>
                  </a:lnTo>
                  <a:lnTo>
                    <a:pt x="622884" y="186032"/>
                  </a:lnTo>
                  <a:lnTo>
                    <a:pt x="1056259" y="619407"/>
                  </a:lnTo>
                  <a:lnTo>
                    <a:pt x="1078368" y="633716"/>
                  </a:lnTo>
                  <a:lnTo>
                    <a:pt x="1103499" y="637686"/>
                  </a:lnTo>
                  <a:lnTo>
                    <a:pt x="1128235" y="631316"/>
                  </a:lnTo>
                  <a:lnTo>
                    <a:pt x="1149159" y="614606"/>
                  </a:lnTo>
                  <a:lnTo>
                    <a:pt x="1160079" y="593664"/>
                  </a:lnTo>
                  <a:lnTo>
                    <a:pt x="1162157" y="570606"/>
                  </a:lnTo>
                  <a:lnTo>
                    <a:pt x="1156006" y="547964"/>
                  </a:lnTo>
                  <a:lnTo>
                    <a:pt x="1142238" y="528272"/>
                  </a:lnTo>
                  <a:lnTo>
                    <a:pt x="780224" y="166258"/>
                  </a:lnTo>
                  <a:close/>
                </a:path>
              </a:pathLst>
            </a:custGeom>
            <a:solidFill>
              <a:srgbClr val="FFFFFF"/>
            </a:solidFill>
          </p:spPr>
          <p:txBody>
            <a:bodyPr wrap="square" lIns="0" tIns="0" rIns="0" bIns="0" rtlCol="0"/>
            <a:lstStyle/>
            <a:p>
              <a:endParaRPr/>
            </a:p>
          </p:txBody>
        </p:sp>
        <p:sp>
          <p:nvSpPr>
            <p:cNvPr id="19" name="object 11"/>
            <p:cNvSpPr/>
            <p:nvPr/>
          </p:nvSpPr>
          <p:spPr>
            <a:xfrm>
              <a:off x="889276" y="1404937"/>
              <a:ext cx="1162685" cy="1163320"/>
            </a:xfrm>
            <a:custGeom>
              <a:avLst/>
              <a:gdLst/>
              <a:ahLst/>
              <a:cxnLst/>
              <a:rect l="l" t="t" r="r" b="b"/>
              <a:pathLst>
                <a:path w="1162685" h="1163320">
                  <a:moveTo>
                    <a:pt x="58653" y="525459"/>
                  </a:moveTo>
                  <a:lnTo>
                    <a:pt x="33916" y="531829"/>
                  </a:lnTo>
                  <a:lnTo>
                    <a:pt x="12998" y="548538"/>
                  </a:lnTo>
                  <a:lnTo>
                    <a:pt x="2078" y="569480"/>
                  </a:lnTo>
                  <a:lnTo>
                    <a:pt x="0" y="592539"/>
                  </a:lnTo>
                  <a:lnTo>
                    <a:pt x="6151" y="615180"/>
                  </a:lnTo>
                  <a:lnTo>
                    <a:pt x="19919" y="634873"/>
                  </a:lnTo>
                  <a:lnTo>
                    <a:pt x="520807" y="1135748"/>
                  </a:lnTo>
                  <a:lnTo>
                    <a:pt x="551755" y="1156297"/>
                  </a:lnTo>
                  <a:lnTo>
                    <a:pt x="587001" y="1163142"/>
                  </a:lnTo>
                  <a:lnTo>
                    <a:pt x="622250" y="1156290"/>
                  </a:lnTo>
                  <a:lnTo>
                    <a:pt x="653205" y="1135748"/>
                  </a:lnTo>
                  <a:lnTo>
                    <a:pt x="792070" y="996886"/>
                  </a:lnTo>
                  <a:lnTo>
                    <a:pt x="586994" y="996886"/>
                  </a:lnTo>
                  <a:lnTo>
                    <a:pt x="561597" y="991943"/>
                  </a:lnTo>
                  <a:lnTo>
                    <a:pt x="539273" y="977112"/>
                  </a:lnTo>
                  <a:lnTo>
                    <a:pt x="105898" y="543737"/>
                  </a:lnTo>
                  <a:lnTo>
                    <a:pt x="83787" y="529428"/>
                  </a:lnTo>
                  <a:lnTo>
                    <a:pt x="58653" y="525459"/>
                  </a:lnTo>
                  <a:close/>
                </a:path>
                <a:path w="1162685" h="1163320">
                  <a:moveTo>
                    <a:pt x="587000" y="0"/>
                  </a:moveTo>
                  <a:lnTo>
                    <a:pt x="542728" y="18338"/>
                  </a:lnTo>
                  <a:lnTo>
                    <a:pt x="524373" y="62617"/>
                  </a:lnTo>
                  <a:lnTo>
                    <a:pt x="528962" y="86182"/>
                  </a:lnTo>
                  <a:lnTo>
                    <a:pt x="542728" y="106895"/>
                  </a:lnTo>
                  <a:lnTo>
                    <a:pt x="976090" y="540296"/>
                  </a:lnTo>
                  <a:lnTo>
                    <a:pt x="990920" y="562618"/>
                  </a:lnTo>
                  <a:lnTo>
                    <a:pt x="995864" y="588011"/>
                  </a:lnTo>
                  <a:lnTo>
                    <a:pt x="990920" y="613407"/>
                  </a:lnTo>
                  <a:lnTo>
                    <a:pt x="976090" y="635736"/>
                  </a:lnTo>
                  <a:lnTo>
                    <a:pt x="634714" y="977112"/>
                  </a:lnTo>
                  <a:lnTo>
                    <a:pt x="612390" y="991943"/>
                  </a:lnTo>
                  <a:lnTo>
                    <a:pt x="586994" y="996886"/>
                  </a:lnTo>
                  <a:lnTo>
                    <a:pt x="792070" y="996886"/>
                  </a:lnTo>
                  <a:lnTo>
                    <a:pt x="1134725" y="654240"/>
                  </a:lnTo>
                  <a:lnTo>
                    <a:pt x="1160361" y="606430"/>
                  </a:lnTo>
                  <a:lnTo>
                    <a:pt x="1162157" y="588010"/>
                  </a:lnTo>
                  <a:lnTo>
                    <a:pt x="1160361" y="569609"/>
                  </a:lnTo>
                  <a:lnTo>
                    <a:pt x="1134738" y="521817"/>
                  </a:lnTo>
                  <a:lnTo>
                    <a:pt x="631272" y="18338"/>
                  </a:lnTo>
                  <a:lnTo>
                    <a:pt x="598956" y="1145"/>
                  </a:lnTo>
                  <a:lnTo>
                    <a:pt x="587000" y="0"/>
                  </a:lnTo>
                  <a:close/>
                </a:path>
              </a:pathLst>
            </a:custGeom>
            <a:solidFill>
              <a:srgbClr val="FFFFFF"/>
            </a:solidFill>
          </p:spPr>
          <p:txBody>
            <a:bodyPr wrap="square" lIns="0" tIns="0" rIns="0" bIns="0" rtlCol="0"/>
            <a:lstStyle/>
            <a:p>
              <a:endParaRPr/>
            </a:p>
          </p:txBody>
        </p:sp>
        <p:sp>
          <p:nvSpPr>
            <p:cNvPr id="20" name="object 12"/>
            <p:cNvSpPr/>
            <p:nvPr/>
          </p:nvSpPr>
          <p:spPr>
            <a:xfrm>
              <a:off x="4017022" y="2370327"/>
              <a:ext cx="135890" cy="198120"/>
            </a:xfrm>
            <a:custGeom>
              <a:avLst/>
              <a:gdLst/>
              <a:ahLst/>
              <a:cxnLst/>
              <a:rect l="l" t="t" r="r" b="b"/>
              <a:pathLst>
                <a:path w="135889" h="198119">
                  <a:moveTo>
                    <a:pt x="0" y="156578"/>
                  </a:moveTo>
                  <a:lnTo>
                    <a:pt x="0" y="186080"/>
                  </a:lnTo>
                  <a:lnTo>
                    <a:pt x="5305" y="188697"/>
                  </a:lnTo>
                  <a:lnTo>
                    <a:pt x="47830" y="197571"/>
                  </a:lnTo>
                  <a:lnTo>
                    <a:pt x="55562" y="197764"/>
                  </a:lnTo>
                  <a:lnTo>
                    <a:pt x="64289" y="197540"/>
                  </a:lnTo>
                  <a:lnTo>
                    <a:pt x="102173" y="189690"/>
                  </a:lnTo>
                  <a:lnTo>
                    <a:pt x="128134" y="168262"/>
                  </a:lnTo>
                  <a:lnTo>
                    <a:pt x="55143" y="168262"/>
                  </a:lnTo>
                  <a:lnTo>
                    <a:pt x="48071" y="168088"/>
                  </a:lnTo>
                  <a:lnTo>
                    <a:pt x="7010" y="159435"/>
                  </a:lnTo>
                  <a:lnTo>
                    <a:pt x="0" y="156578"/>
                  </a:lnTo>
                  <a:close/>
                </a:path>
                <a:path w="135889" h="198119">
                  <a:moveTo>
                    <a:pt x="69100" y="0"/>
                  </a:moveTo>
                  <a:lnTo>
                    <a:pt x="26479" y="9715"/>
                  </a:lnTo>
                  <a:lnTo>
                    <a:pt x="2179" y="45297"/>
                  </a:lnTo>
                  <a:lnTo>
                    <a:pt x="863" y="59423"/>
                  </a:lnTo>
                  <a:lnTo>
                    <a:pt x="863" y="68529"/>
                  </a:lnTo>
                  <a:lnTo>
                    <a:pt x="22796" y="101180"/>
                  </a:lnTo>
                  <a:lnTo>
                    <a:pt x="62306" y="113410"/>
                  </a:lnTo>
                  <a:lnTo>
                    <a:pt x="67652" y="114579"/>
                  </a:lnTo>
                  <a:lnTo>
                    <a:pt x="99733" y="134645"/>
                  </a:lnTo>
                  <a:lnTo>
                    <a:pt x="99733" y="144995"/>
                  </a:lnTo>
                  <a:lnTo>
                    <a:pt x="66065" y="167805"/>
                  </a:lnTo>
                  <a:lnTo>
                    <a:pt x="60642" y="168262"/>
                  </a:lnTo>
                  <a:lnTo>
                    <a:pt x="128134" y="168262"/>
                  </a:lnTo>
                  <a:lnTo>
                    <a:pt x="135636" y="128092"/>
                  </a:lnTo>
                  <a:lnTo>
                    <a:pt x="133972" y="119900"/>
                  </a:lnTo>
                  <a:lnTo>
                    <a:pt x="104889" y="90779"/>
                  </a:lnTo>
                  <a:lnTo>
                    <a:pt x="69240" y="81597"/>
                  </a:lnTo>
                  <a:lnTo>
                    <a:pt x="64401" y="80454"/>
                  </a:lnTo>
                  <a:lnTo>
                    <a:pt x="36334" y="59423"/>
                  </a:lnTo>
                  <a:lnTo>
                    <a:pt x="36334" y="46215"/>
                  </a:lnTo>
                  <a:lnTo>
                    <a:pt x="72237" y="29502"/>
                  </a:lnTo>
                  <a:lnTo>
                    <a:pt x="126238" y="29502"/>
                  </a:lnTo>
                  <a:lnTo>
                    <a:pt x="126238" y="10693"/>
                  </a:lnTo>
                  <a:lnTo>
                    <a:pt x="84378" y="750"/>
                  </a:lnTo>
                  <a:lnTo>
                    <a:pt x="76730" y="187"/>
                  </a:lnTo>
                  <a:lnTo>
                    <a:pt x="69100" y="0"/>
                  </a:lnTo>
                  <a:close/>
                </a:path>
                <a:path w="135889" h="198119">
                  <a:moveTo>
                    <a:pt x="126238" y="29502"/>
                  </a:moveTo>
                  <a:lnTo>
                    <a:pt x="72237" y="29502"/>
                  </a:lnTo>
                  <a:lnTo>
                    <a:pt x="78321" y="29666"/>
                  </a:lnTo>
                  <a:lnTo>
                    <a:pt x="84612" y="30159"/>
                  </a:lnTo>
                  <a:lnTo>
                    <a:pt x="126238" y="40614"/>
                  </a:lnTo>
                  <a:lnTo>
                    <a:pt x="126238" y="29502"/>
                  </a:lnTo>
                  <a:close/>
                </a:path>
              </a:pathLst>
            </a:custGeom>
            <a:solidFill>
              <a:srgbClr val="FFFFFF"/>
            </a:solidFill>
          </p:spPr>
          <p:txBody>
            <a:bodyPr wrap="square" lIns="0" tIns="0" rIns="0" bIns="0" rtlCol="0"/>
            <a:lstStyle/>
            <a:p>
              <a:endParaRPr/>
            </a:p>
          </p:txBody>
        </p:sp>
        <p:sp>
          <p:nvSpPr>
            <p:cNvPr id="21" name="object 13"/>
            <p:cNvSpPr/>
            <p:nvPr/>
          </p:nvSpPr>
          <p:spPr>
            <a:xfrm>
              <a:off x="4191406" y="2549918"/>
              <a:ext cx="128905" cy="0"/>
            </a:xfrm>
            <a:custGeom>
              <a:avLst/>
              <a:gdLst/>
              <a:ahLst/>
              <a:cxnLst/>
              <a:rect l="l" t="t" r="r" b="b"/>
              <a:pathLst>
                <a:path w="128904">
                  <a:moveTo>
                    <a:pt x="0" y="0"/>
                  </a:moveTo>
                  <a:lnTo>
                    <a:pt x="128663" y="0"/>
                  </a:lnTo>
                </a:path>
              </a:pathLst>
            </a:custGeom>
            <a:ln w="29209">
              <a:solidFill>
                <a:srgbClr val="FFFFFF"/>
              </a:solidFill>
            </a:ln>
          </p:spPr>
          <p:txBody>
            <a:bodyPr wrap="square" lIns="0" tIns="0" rIns="0" bIns="0" rtlCol="0"/>
            <a:lstStyle/>
            <a:p>
              <a:endParaRPr/>
            </a:p>
          </p:txBody>
        </p:sp>
        <p:sp>
          <p:nvSpPr>
            <p:cNvPr id="22" name="object 14"/>
            <p:cNvSpPr/>
            <p:nvPr/>
          </p:nvSpPr>
          <p:spPr>
            <a:xfrm>
              <a:off x="4208862" y="2481973"/>
              <a:ext cx="0" cy="53340"/>
            </a:xfrm>
            <a:custGeom>
              <a:avLst/>
              <a:gdLst/>
              <a:ahLst/>
              <a:cxnLst/>
              <a:rect l="l" t="t" r="r" b="b"/>
              <a:pathLst>
                <a:path h="53339">
                  <a:moveTo>
                    <a:pt x="0" y="0"/>
                  </a:moveTo>
                  <a:lnTo>
                    <a:pt x="0" y="53340"/>
                  </a:lnTo>
                </a:path>
              </a:pathLst>
            </a:custGeom>
            <a:ln w="34912">
              <a:solidFill>
                <a:srgbClr val="FFFFFF"/>
              </a:solidFill>
            </a:ln>
          </p:spPr>
          <p:txBody>
            <a:bodyPr wrap="square" lIns="0" tIns="0" rIns="0" bIns="0" rtlCol="0"/>
            <a:lstStyle/>
            <a:p>
              <a:endParaRPr/>
            </a:p>
          </p:txBody>
        </p:sp>
        <p:sp>
          <p:nvSpPr>
            <p:cNvPr id="23" name="object 15"/>
            <p:cNvSpPr/>
            <p:nvPr/>
          </p:nvSpPr>
          <p:spPr>
            <a:xfrm>
              <a:off x="4191406" y="2467368"/>
              <a:ext cx="111125" cy="0"/>
            </a:xfrm>
            <a:custGeom>
              <a:avLst/>
              <a:gdLst/>
              <a:ahLst/>
              <a:cxnLst/>
              <a:rect l="l" t="t" r="r" b="b"/>
              <a:pathLst>
                <a:path w="111125">
                  <a:moveTo>
                    <a:pt x="0" y="0"/>
                  </a:moveTo>
                  <a:lnTo>
                    <a:pt x="110998" y="0"/>
                  </a:lnTo>
                </a:path>
              </a:pathLst>
            </a:custGeom>
            <a:ln w="29209">
              <a:solidFill>
                <a:srgbClr val="FFFFFF"/>
              </a:solidFill>
            </a:ln>
          </p:spPr>
          <p:txBody>
            <a:bodyPr wrap="square" lIns="0" tIns="0" rIns="0" bIns="0" rtlCol="0"/>
            <a:lstStyle/>
            <a:p>
              <a:endParaRPr/>
            </a:p>
          </p:txBody>
        </p:sp>
        <p:sp>
          <p:nvSpPr>
            <p:cNvPr id="24" name="object 16"/>
            <p:cNvSpPr/>
            <p:nvPr/>
          </p:nvSpPr>
          <p:spPr>
            <a:xfrm>
              <a:off x="4191406" y="2427998"/>
              <a:ext cx="34925" cy="0"/>
            </a:xfrm>
            <a:custGeom>
              <a:avLst/>
              <a:gdLst/>
              <a:ahLst/>
              <a:cxnLst/>
              <a:rect l="l" t="t" r="r" b="b"/>
              <a:pathLst>
                <a:path w="34925">
                  <a:moveTo>
                    <a:pt x="0" y="0"/>
                  </a:moveTo>
                  <a:lnTo>
                    <a:pt x="34912" y="0"/>
                  </a:lnTo>
                </a:path>
              </a:pathLst>
            </a:custGeom>
            <a:ln w="49529">
              <a:solidFill>
                <a:srgbClr val="FFFFFF"/>
              </a:solidFill>
            </a:ln>
          </p:spPr>
          <p:txBody>
            <a:bodyPr wrap="square" lIns="0" tIns="0" rIns="0" bIns="0" rtlCol="0"/>
            <a:lstStyle/>
            <a:p>
              <a:endParaRPr/>
            </a:p>
          </p:txBody>
        </p:sp>
        <p:sp>
          <p:nvSpPr>
            <p:cNvPr id="25" name="object 17"/>
            <p:cNvSpPr/>
            <p:nvPr/>
          </p:nvSpPr>
          <p:spPr>
            <a:xfrm>
              <a:off x="4191406" y="2388628"/>
              <a:ext cx="123825" cy="0"/>
            </a:xfrm>
            <a:custGeom>
              <a:avLst/>
              <a:gdLst/>
              <a:ahLst/>
              <a:cxnLst/>
              <a:rect l="l" t="t" r="r" b="b"/>
              <a:pathLst>
                <a:path w="123825">
                  <a:moveTo>
                    <a:pt x="0" y="0"/>
                  </a:moveTo>
                  <a:lnTo>
                    <a:pt x="123532" y="0"/>
                  </a:lnTo>
                </a:path>
              </a:pathLst>
            </a:custGeom>
            <a:ln w="29210">
              <a:solidFill>
                <a:srgbClr val="FFFFFF"/>
              </a:solidFill>
            </a:ln>
          </p:spPr>
          <p:txBody>
            <a:bodyPr wrap="square" lIns="0" tIns="0" rIns="0" bIns="0" rtlCol="0"/>
            <a:lstStyle/>
            <a:p>
              <a:endParaRPr/>
            </a:p>
          </p:txBody>
        </p:sp>
        <p:sp>
          <p:nvSpPr>
            <p:cNvPr id="26" name="object 18"/>
            <p:cNvSpPr/>
            <p:nvPr/>
          </p:nvSpPr>
          <p:spPr>
            <a:xfrm>
              <a:off x="4357103" y="2373896"/>
              <a:ext cx="153035" cy="191135"/>
            </a:xfrm>
            <a:custGeom>
              <a:avLst/>
              <a:gdLst/>
              <a:ahLst/>
              <a:cxnLst/>
              <a:rect l="l" t="t" r="r" b="b"/>
              <a:pathLst>
                <a:path w="153035" h="191135">
                  <a:moveTo>
                    <a:pt x="0" y="0"/>
                  </a:moveTo>
                  <a:lnTo>
                    <a:pt x="0" y="190626"/>
                  </a:lnTo>
                  <a:lnTo>
                    <a:pt x="34899" y="190626"/>
                  </a:lnTo>
                  <a:lnTo>
                    <a:pt x="34899" y="116827"/>
                  </a:lnTo>
                  <a:lnTo>
                    <a:pt x="99184" y="116827"/>
                  </a:lnTo>
                  <a:lnTo>
                    <a:pt x="95884" y="112267"/>
                  </a:lnTo>
                  <a:lnTo>
                    <a:pt x="95884" y="111696"/>
                  </a:lnTo>
                  <a:lnTo>
                    <a:pt x="106669" y="107901"/>
                  </a:lnTo>
                  <a:lnTo>
                    <a:pt x="115952" y="103203"/>
                  </a:lnTo>
                  <a:lnTo>
                    <a:pt x="123733" y="97605"/>
                  </a:lnTo>
                  <a:lnTo>
                    <a:pt x="130009" y="91109"/>
                  </a:lnTo>
                  <a:lnTo>
                    <a:pt x="132312" y="87617"/>
                  </a:lnTo>
                  <a:lnTo>
                    <a:pt x="34899" y="87617"/>
                  </a:lnTo>
                  <a:lnTo>
                    <a:pt x="34899" y="29209"/>
                  </a:lnTo>
                  <a:lnTo>
                    <a:pt x="134088" y="29209"/>
                  </a:lnTo>
                  <a:lnTo>
                    <a:pt x="131927" y="25577"/>
                  </a:lnTo>
                  <a:lnTo>
                    <a:pt x="100114" y="4368"/>
                  </a:lnTo>
                  <a:lnTo>
                    <a:pt x="65055" y="102"/>
                  </a:lnTo>
                  <a:lnTo>
                    <a:pt x="0" y="0"/>
                  </a:lnTo>
                  <a:close/>
                </a:path>
                <a:path w="153035" h="191135">
                  <a:moveTo>
                    <a:pt x="99184" y="116827"/>
                  </a:moveTo>
                  <a:lnTo>
                    <a:pt x="58839" y="116827"/>
                  </a:lnTo>
                  <a:lnTo>
                    <a:pt x="110693" y="190626"/>
                  </a:lnTo>
                  <a:lnTo>
                    <a:pt x="152590" y="190626"/>
                  </a:lnTo>
                  <a:lnTo>
                    <a:pt x="99184" y="116827"/>
                  </a:lnTo>
                  <a:close/>
                </a:path>
                <a:path w="153035" h="191135">
                  <a:moveTo>
                    <a:pt x="134088" y="29209"/>
                  </a:moveTo>
                  <a:lnTo>
                    <a:pt x="67246" y="29209"/>
                  </a:lnTo>
                  <a:lnTo>
                    <a:pt x="73469" y="29565"/>
                  </a:lnTo>
                  <a:lnTo>
                    <a:pt x="83527" y="30987"/>
                  </a:lnTo>
                  <a:lnTo>
                    <a:pt x="87718" y="32105"/>
                  </a:lnTo>
                  <a:lnTo>
                    <a:pt x="91033" y="33629"/>
                  </a:lnTo>
                  <a:lnTo>
                    <a:pt x="96164" y="35902"/>
                  </a:lnTo>
                  <a:lnTo>
                    <a:pt x="99796" y="39014"/>
                  </a:lnTo>
                  <a:lnTo>
                    <a:pt x="104076" y="46901"/>
                  </a:lnTo>
                  <a:lnTo>
                    <a:pt x="105143" y="51434"/>
                  </a:lnTo>
                  <a:lnTo>
                    <a:pt x="105143" y="62547"/>
                  </a:lnTo>
                  <a:lnTo>
                    <a:pt x="66890" y="87261"/>
                  </a:lnTo>
                  <a:lnTo>
                    <a:pt x="60121" y="87617"/>
                  </a:lnTo>
                  <a:lnTo>
                    <a:pt x="132312" y="87617"/>
                  </a:lnTo>
                  <a:lnTo>
                    <a:pt x="134836" y="83787"/>
                  </a:lnTo>
                  <a:lnTo>
                    <a:pt x="138285" y="75707"/>
                  </a:lnTo>
                  <a:lnTo>
                    <a:pt x="140355" y="66871"/>
                  </a:lnTo>
                  <a:lnTo>
                    <a:pt x="141046" y="57276"/>
                  </a:lnTo>
                  <a:lnTo>
                    <a:pt x="140476" y="48132"/>
                  </a:lnTo>
                  <a:lnTo>
                    <a:pt x="138768" y="39803"/>
                  </a:lnTo>
                  <a:lnTo>
                    <a:pt x="135918" y="32286"/>
                  </a:lnTo>
                  <a:lnTo>
                    <a:pt x="134088" y="29209"/>
                  </a:lnTo>
                  <a:close/>
                </a:path>
              </a:pathLst>
            </a:custGeom>
            <a:solidFill>
              <a:srgbClr val="FFFFFF"/>
            </a:solidFill>
          </p:spPr>
          <p:txBody>
            <a:bodyPr wrap="square" lIns="0" tIns="0" rIns="0" bIns="0" rtlCol="0"/>
            <a:lstStyle/>
            <a:p>
              <a:endParaRPr/>
            </a:p>
          </p:txBody>
        </p:sp>
        <p:sp>
          <p:nvSpPr>
            <p:cNvPr id="27" name="object 19"/>
            <p:cNvSpPr/>
            <p:nvPr/>
          </p:nvSpPr>
          <p:spPr>
            <a:xfrm>
              <a:off x="4520374" y="2373883"/>
              <a:ext cx="180975" cy="191135"/>
            </a:xfrm>
            <a:custGeom>
              <a:avLst/>
              <a:gdLst/>
              <a:ahLst/>
              <a:cxnLst/>
              <a:rect l="l" t="t" r="r" b="b"/>
              <a:pathLst>
                <a:path w="180975" h="191135">
                  <a:moveTo>
                    <a:pt x="37185" y="0"/>
                  </a:moveTo>
                  <a:lnTo>
                    <a:pt x="0" y="0"/>
                  </a:lnTo>
                  <a:lnTo>
                    <a:pt x="74510" y="190639"/>
                  </a:lnTo>
                  <a:lnTo>
                    <a:pt x="105854" y="190639"/>
                  </a:lnTo>
                  <a:lnTo>
                    <a:pt x="124069" y="144043"/>
                  </a:lnTo>
                  <a:lnTo>
                    <a:pt x="90042" y="144043"/>
                  </a:lnTo>
                  <a:lnTo>
                    <a:pt x="86525" y="133692"/>
                  </a:lnTo>
                  <a:lnTo>
                    <a:pt x="83985" y="126301"/>
                  </a:lnTo>
                  <a:lnTo>
                    <a:pt x="82422" y="121881"/>
                  </a:lnTo>
                  <a:lnTo>
                    <a:pt x="78774" y="111794"/>
                  </a:lnTo>
                  <a:lnTo>
                    <a:pt x="72516" y="94754"/>
                  </a:lnTo>
                  <a:lnTo>
                    <a:pt x="37185" y="0"/>
                  </a:lnTo>
                  <a:close/>
                </a:path>
                <a:path w="180975" h="191135">
                  <a:moveTo>
                    <a:pt x="180378" y="0"/>
                  </a:moveTo>
                  <a:lnTo>
                    <a:pt x="143471" y="0"/>
                  </a:lnTo>
                  <a:lnTo>
                    <a:pt x="108140" y="94754"/>
                  </a:lnTo>
                  <a:lnTo>
                    <a:pt x="94132" y="133692"/>
                  </a:lnTo>
                  <a:lnTo>
                    <a:pt x="90614" y="144043"/>
                  </a:lnTo>
                  <a:lnTo>
                    <a:pt x="124069" y="144043"/>
                  </a:lnTo>
                  <a:lnTo>
                    <a:pt x="180378" y="0"/>
                  </a:lnTo>
                  <a:close/>
                </a:path>
              </a:pathLst>
            </a:custGeom>
            <a:solidFill>
              <a:srgbClr val="FFFFFF"/>
            </a:solidFill>
          </p:spPr>
          <p:txBody>
            <a:bodyPr wrap="square" lIns="0" tIns="0" rIns="0" bIns="0" rtlCol="0"/>
            <a:lstStyle/>
            <a:p>
              <a:endParaRPr/>
            </a:p>
          </p:txBody>
        </p:sp>
        <p:sp>
          <p:nvSpPr>
            <p:cNvPr id="28" name="object 20"/>
            <p:cNvSpPr/>
            <p:nvPr/>
          </p:nvSpPr>
          <p:spPr>
            <a:xfrm>
              <a:off x="4743849" y="2373896"/>
              <a:ext cx="0" cy="191135"/>
            </a:xfrm>
            <a:custGeom>
              <a:avLst/>
              <a:gdLst/>
              <a:ahLst/>
              <a:cxnLst/>
              <a:rect l="l" t="t" r="r" b="b"/>
              <a:pathLst>
                <a:path h="191135">
                  <a:moveTo>
                    <a:pt x="0" y="0"/>
                  </a:moveTo>
                  <a:lnTo>
                    <a:pt x="0" y="190626"/>
                  </a:lnTo>
                </a:path>
              </a:pathLst>
            </a:custGeom>
            <a:ln w="34912">
              <a:solidFill>
                <a:srgbClr val="FFFFFF"/>
              </a:solidFill>
            </a:ln>
          </p:spPr>
          <p:txBody>
            <a:bodyPr wrap="square" lIns="0" tIns="0" rIns="0" bIns="0" rtlCol="0"/>
            <a:lstStyle/>
            <a:p>
              <a:endParaRPr/>
            </a:p>
          </p:txBody>
        </p:sp>
        <p:sp>
          <p:nvSpPr>
            <p:cNvPr id="29" name="object 21"/>
            <p:cNvSpPr/>
            <p:nvPr/>
          </p:nvSpPr>
          <p:spPr>
            <a:xfrm>
              <a:off x="4798352" y="2370340"/>
              <a:ext cx="143510" cy="198120"/>
            </a:xfrm>
            <a:custGeom>
              <a:avLst/>
              <a:gdLst/>
              <a:ahLst/>
              <a:cxnLst/>
              <a:rect l="l" t="t" r="r" b="b"/>
              <a:pathLst>
                <a:path w="143510" h="198119">
                  <a:moveTo>
                    <a:pt x="107378" y="0"/>
                  </a:moveTo>
                  <a:lnTo>
                    <a:pt x="99301" y="0"/>
                  </a:lnTo>
                  <a:lnTo>
                    <a:pt x="87785" y="547"/>
                  </a:lnTo>
                  <a:lnTo>
                    <a:pt x="47941" y="12256"/>
                  </a:lnTo>
                  <a:lnTo>
                    <a:pt x="14706" y="44413"/>
                  </a:lnTo>
                  <a:lnTo>
                    <a:pt x="1657" y="81275"/>
                  </a:lnTo>
                  <a:lnTo>
                    <a:pt x="0" y="102298"/>
                  </a:lnTo>
                  <a:lnTo>
                    <a:pt x="386" y="112683"/>
                  </a:lnTo>
                  <a:lnTo>
                    <a:pt x="13922" y="157465"/>
                  </a:lnTo>
                  <a:lnTo>
                    <a:pt x="46609" y="187030"/>
                  </a:lnTo>
                  <a:lnTo>
                    <a:pt x="86276" y="197320"/>
                  </a:lnTo>
                  <a:lnTo>
                    <a:pt x="98018" y="197751"/>
                  </a:lnTo>
                  <a:lnTo>
                    <a:pt x="106286" y="197751"/>
                  </a:lnTo>
                  <a:lnTo>
                    <a:pt x="114261" y="197205"/>
                  </a:lnTo>
                  <a:lnTo>
                    <a:pt x="129641" y="195021"/>
                  </a:lnTo>
                  <a:lnTo>
                    <a:pt x="136817" y="193522"/>
                  </a:lnTo>
                  <a:lnTo>
                    <a:pt x="143471" y="191617"/>
                  </a:lnTo>
                  <a:lnTo>
                    <a:pt x="143471" y="168262"/>
                  </a:lnTo>
                  <a:lnTo>
                    <a:pt x="100304" y="168262"/>
                  </a:lnTo>
                  <a:lnTo>
                    <a:pt x="92951" y="167990"/>
                  </a:lnTo>
                  <a:lnTo>
                    <a:pt x="47637" y="145313"/>
                  </a:lnTo>
                  <a:lnTo>
                    <a:pt x="36318" y="108313"/>
                  </a:lnTo>
                  <a:lnTo>
                    <a:pt x="36042" y="100164"/>
                  </a:lnTo>
                  <a:lnTo>
                    <a:pt x="36345" y="91917"/>
                  </a:lnTo>
                  <a:lnTo>
                    <a:pt x="50278" y="52616"/>
                  </a:lnTo>
                  <a:lnTo>
                    <a:pt x="87598" y="30662"/>
                  </a:lnTo>
                  <a:lnTo>
                    <a:pt x="101295" y="29489"/>
                  </a:lnTo>
                  <a:lnTo>
                    <a:pt x="141757" y="29489"/>
                  </a:lnTo>
                  <a:lnTo>
                    <a:pt x="141757" y="6261"/>
                  </a:lnTo>
                  <a:lnTo>
                    <a:pt x="135966" y="4267"/>
                  </a:lnTo>
                  <a:lnTo>
                    <a:pt x="129451" y="2730"/>
                  </a:lnTo>
                  <a:lnTo>
                    <a:pt x="115023" y="546"/>
                  </a:lnTo>
                  <a:lnTo>
                    <a:pt x="107378" y="0"/>
                  </a:lnTo>
                  <a:close/>
                </a:path>
                <a:path w="143510" h="198119">
                  <a:moveTo>
                    <a:pt x="143471" y="161556"/>
                  </a:moveTo>
                  <a:lnTo>
                    <a:pt x="136918" y="163741"/>
                  </a:lnTo>
                  <a:lnTo>
                    <a:pt x="129882" y="165417"/>
                  </a:lnTo>
                  <a:lnTo>
                    <a:pt x="114884" y="167690"/>
                  </a:lnTo>
                  <a:lnTo>
                    <a:pt x="107518" y="168262"/>
                  </a:lnTo>
                  <a:lnTo>
                    <a:pt x="143471" y="168262"/>
                  </a:lnTo>
                  <a:lnTo>
                    <a:pt x="143471" y="161556"/>
                  </a:lnTo>
                  <a:close/>
                </a:path>
                <a:path w="143510" h="198119">
                  <a:moveTo>
                    <a:pt x="141757" y="29489"/>
                  </a:moveTo>
                  <a:lnTo>
                    <a:pt x="107568" y="29489"/>
                  </a:lnTo>
                  <a:lnTo>
                    <a:pt x="113982" y="29959"/>
                  </a:lnTo>
                  <a:lnTo>
                    <a:pt x="127088" y="31864"/>
                  </a:lnTo>
                  <a:lnTo>
                    <a:pt x="134162" y="33528"/>
                  </a:lnTo>
                  <a:lnTo>
                    <a:pt x="141757" y="35902"/>
                  </a:lnTo>
                  <a:lnTo>
                    <a:pt x="141757" y="29489"/>
                  </a:lnTo>
                  <a:close/>
                </a:path>
              </a:pathLst>
            </a:custGeom>
            <a:solidFill>
              <a:srgbClr val="FFFFFF"/>
            </a:solidFill>
          </p:spPr>
          <p:txBody>
            <a:bodyPr wrap="square" lIns="0" tIns="0" rIns="0" bIns="0" rtlCol="0"/>
            <a:lstStyle/>
            <a:p>
              <a:endParaRPr/>
            </a:p>
          </p:txBody>
        </p:sp>
        <p:sp>
          <p:nvSpPr>
            <p:cNvPr id="30" name="object 22"/>
            <p:cNvSpPr/>
            <p:nvPr/>
          </p:nvSpPr>
          <p:spPr>
            <a:xfrm>
              <a:off x="4977434" y="2549918"/>
              <a:ext cx="128905" cy="0"/>
            </a:xfrm>
            <a:custGeom>
              <a:avLst/>
              <a:gdLst/>
              <a:ahLst/>
              <a:cxnLst/>
              <a:rect l="l" t="t" r="r" b="b"/>
              <a:pathLst>
                <a:path w="128904">
                  <a:moveTo>
                    <a:pt x="0" y="0"/>
                  </a:moveTo>
                  <a:lnTo>
                    <a:pt x="128663" y="0"/>
                  </a:lnTo>
                </a:path>
              </a:pathLst>
            </a:custGeom>
            <a:ln w="29209">
              <a:solidFill>
                <a:srgbClr val="FFFFFF"/>
              </a:solidFill>
            </a:ln>
          </p:spPr>
          <p:txBody>
            <a:bodyPr wrap="square" lIns="0" tIns="0" rIns="0" bIns="0" rtlCol="0"/>
            <a:lstStyle/>
            <a:p>
              <a:endParaRPr/>
            </a:p>
          </p:txBody>
        </p:sp>
        <p:sp>
          <p:nvSpPr>
            <p:cNvPr id="31" name="object 23"/>
            <p:cNvSpPr/>
            <p:nvPr/>
          </p:nvSpPr>
          <p:spPr>
            <a:xfrm>
              <a:off x="4994890" y="2481973"/>
              <a:ext cx="0" cy="53340"/>
            </a:xfrm>
            <a:custGeom>
              <a:avLst/>
              <a:gdLst/>
              <a:ahLst/>
              <a:cxnLst/>
              <a:rect l="l" t="t" r="r" b="b"/>
              <a:pathLst>
                <a:path h="53339">
                  <a:moveTo>
                    <a:pt x="0" y="0"/>
                  </a:moveTo>
                  <a:lnTo>
                    <a:pt x="0" y="53340"/>
                  </a:lnTo>
                </a:path>
              </a:pathLst>
            </a:custGeom>
            <a:ln w="34912">
              <a:solidFill>
                <a:srgbClr val="FFFFFF"/>
              </a:solidFill>
            </a:ln>
          </p:spPr>
          <p:txBody>
            <a:bodyPr wrap="square" lIns="0" tIns="0" rIns="0" bIns="0" rtlCol="0"/>
            <a:lstStyle/>
            <a:p>
              <a:endParaRPr/>
            </a:p>
          </p:txBody>
        </p:sp>
        <p:sp>
          <p:nvSpPr>
            <p:cNvPr id="32" name="object 24"/>
            <p:cNvSpPr/>
            <p:nvPr/>
          </p:nvSpPr>
          <p:spPr>
            <a:xfrm>
              <a:off x="4977434" y="2467368"/>
              <a:ext cx="111125" cy="0"/>
            </a:xfrm>
            <a:custGeom>
              <a:avLst/>
              <a:gdLst/>
              <a:ahLst/>
              <a:cxnLst/>
              <a:rect l="l" t="t" r="r" b="b"/>
              <a:pathLst>
                <a:path w="111125">
                  <a:moveTo>
                    <a:pt x="0" y="0"/>
                  </a:moveTo>
                  <a:lnTo>
                    <a:pt x="110998" y="0"/>
                  </a:lnTo>
                </a:path>
              </a:pathLst>
            </a:custGeom>
            <a:ln w="29209">
              <a:solidFill>
                <a:srgbClr val="FFFFFF"/>
              </a:solidFill>
            </a:ln>
          </p:spPr>
          <p:txBody>
            <a:bodyPr wrap="square" lIns="0" tIns="0" rIns="0" bIns="0" rtlCol="0"/>
            <a:lstStyle/>
            <a:p>
              <a:endParaRPr/>
            </a:p>
          </p:txBody>
        </p:sp>
        <p:sp>
          <p:nvSpPr>
            <p:cNvPr id="33" name="object 25"/>
            <p:cNvSpPr/>
            <p:nvPr/>
          </p:nvSpPr>
          <p:spPr>
            <a:xfrm>
              <a:off x="4977434" y="2427998"/>
              <a:ext cx="34925" cy="0"/>
            </a:xfrm>
            <a:custGeom>
              <a:avLst/>
              <a:gdLst/>
              <a:ahLst/>
              <a:cxnLst/>
              <a:rect l="l" t="t" r="r" b="b"/>
              <a:pathLst>
                <a:path w="34925">
                  <a:moveTo>
                    <a:pt x="0" y="0"/>
                  </a:moveTo>
                  <a:lnTo>
                    <a:pt x="34912" y="0"/>
                  </a:lnTo>
                </a:path>
              </a:pathLst>
            </a:custGeom>
            <a:ln w="49529">
              <a:solidFill>
                <a:srgbClr val="FFFFFF"/>
              </a:solidFill>
            </a:ln>
          </p:spPr>
          <p:txBody>
            <a:bodyPr wrap="square" lIns="0" tIns="0" rIns="0" bIns="0" rtlCol="0"/>
            <a:lstStyle/>
            <a:p>
              <a:endParaRPr/>
            </a:p>
          </p:txBody>
        </p:sp>
        <p:sp>
          <p:nvSpPr>
            <p:cNvPr id="34" name="object 26"/>
            <p:cNvSpPr/>
            <p:nvPr/>
          </p:nvSpPr>
          <p:spPr>
            <a:xfrm>
              <a:off x="4977434" y="2388628"/>
              <a:ext cx="123825" cy="0"/>
            </a:xfrm>
            <a:custGeom>
              <a:avLst/>
              <a:gdLst/>
              <a:ahLst/>
              <a:cxnLst/>
              <a:rect l="l" t="t" r="r" b="b"/>
              <a:pathLst>
                <a:path w="123825">
                  <a:moveTo>
                    <a:pt x="0" y="0"/>
                  </a:moveTo>
                  <a:lnTo>
                    <a:pt x="123532" y="0"/>
                  </a:lnTo>
                </a:path>
              </a:pathLst>
            </a:custGeom>
            <a:ln w="29210">
              <a:solidFill>
                <a:srgbClr val="FFFFFF"/>
              </a:solidFill>
            </a:ln>
          </p:spPr>
          <p:txBody>
            <a:bodyPr wrap="square" lIns="0" tIns="0" rIns="0" bIns="0" rtlCol="0"/>
            <a:lstStyle/>
            <a:p>
              <a:endParaRPr/>
            </a:p>
          </p:txBody>
        </p:sp>
        <p:sp>
          <p:nvSpPr>
            <p:cNvPr id="35" name="object 27"/>
            <p:cNvSpPr/>
            <p:nvPr/>
          </p:nvSpPr>
          <p:spPr>
            <a:xfrm>
              <a:off x="5137150" y="2370327"/>
              <a:ext cx="135890" cy="198120"/>
            </a:xfrm>
            <a:custGeom>
              <a:avLst/>
              <a:gdLst/>
              <a:ahLst/>
              <a:cxnLst/>
              <a:rect l="l" t="t" r="r" b="b"/>
              <a:pathLst>
                <a:path w="135889" h="198119">
                  <a:moveTo>
                    <a:pt x="0" y="156578"/>
                  </a:moveTo>
                  <a:lnTo>
                    <a:pt x="0" y="186080"/>
                  </a:lnTo>
                  <a:lnTo>
                    <a:pt x="5305" y="188697"/>
                  </a:lnTo>
                  <a:lnTo>
                    <a:pt x="47830" y="197571"/>
                  </a:lnTo>
                  <a:lnTo>
                    <a:pt x="55562" y="197764"/>
                  </a:lnTo>
                  <a:lnTo>
                    <a:pt x="64289" y="197540"/>
                  </a:lnTo>
                  <a:lnTo>
                    <a:pt x="102173" y="189690"/>
                  </a:lnTo>
                  <a:lnTo>
                    <a:pt x="128134" y="168262"/>
                  </a:lnTo>
                  <a:lnTo>
                    <a:pt x="55143" y="168262"/>
                  </a:lnTo>
                  <a:lnTo>
                    <a:pt x="48071" y="168088"/>
                  </a:lnTo>
                  <a:lnTo>
                    <a:pt x="7010" y="159435"/>
                  </a:lnTo>
                  <a:lnTo>
                    <a:pt x="0" y="156578"/>
                  </a:lnTo>
                  <a:close/>
                </a:path>
                <a:path w="135889" h="198119">
                  <a:moveTo>
                    <a:pt x="69100" y="0"/>
                  </a:moveTo>
                  <a:lnTo>
                    <a:pt x="26479" y="9715"/>
                  </a:lnTo>
                  <a:lnTo>
                    <a:pt x="2173" y="45297"/>
                  </a:lnTo>
                  <a:lnTo>
                    <a:pt x="850" y="59423"/>
                  </a:lnTo>
                  <a:lnTo>
                    <a:pt x="850" y="68529"/>
                  </a:lnTo>
                  <a:lnTo>
                    <a:pt x="22796" y="101180"/>
                  </a:lnTo>
                  <a:lnTo>
                    <a:pt x="62306" y="113410"/>
                  </a:lnTo>
                  <a:lnTo>
                    <a:pt x="67652" y="114579"/>
                  </a:lnTo>
                  <a:lnTo>
                    <a:pt x="99733" y="134645"/>
                  </a:lnTo>
                  <a:lnTo>
                    <a:pt x="99733" y="144995"/>
                  </a:lnTo>
                  <a:lnTo>
                    <a:pt x="66065" y="167805"/>
                  </a:lnTo>
                  <a:lnTo>
                    <a:pt x="60642" y="168262"/>
                  </a:lnTo>
                  <a:lnTo>
                    <a:pt x="128134" y="168262"/>
                  </a:lnTo>
                  <a:lnTo>
                    <a:pt x="135636" y="128092"/>
                  </a:lnTo>
                  <a:lnTo>
                    <a:pt x="133972" y="119900"/>
                  </a:lnTo>
                  <a:lnTo>
                    <a:pt x="104889" y="90779"/>
                  </a:lnTo>
                  <a:lnTo>
                    <a:pt x="69240" y="81597"/>
                  </a:lnTo>
                  <a:lnTo>
                    <a:pt x="64401" y="80454"/>
                  </a:lnTo>
                  <a:lnTo>
                    <a:pt x="36334" y="59423"/>
                  </a:lnTo>
                  <a:lnTo>
                    <a:pt x="36334" y="46215"/>
                  </a:lnTo>
                  <a:lnTo>
                    <a:pt x="72237" y="29502"/>
                  </a:lnTo>
                  <a:lnTo>
                    <a:pt x="126238" y="29502"/>
                  </a:lnTo>
                  <a:lnTo>
                    <a:pt x="126238" y="10693"/>
                  </a:lnTo>
                  <a:lnTo>
                    <a:pt x="84378" y="750"/>
                  </a:lnTo>
                  <a:lnTo>
                    <a:pt x="76730" y="187"/>
                  </a:lnTo>
                  <a:lnTo>
                    <a:pt x="69100" y="0"/>
                  </a:lnTo>
                  <a:close/>
                </a:path>
                <a:path w="135889" h="198119">
                  <a:moveTo>
                    <a:pt x="126238" y="29502"/>
                  </a:moveTo>
                  <a:lnTo>
                    <a:pt x="72237" y="29502"/>
                  </a:lnTo>
                  <a:lnTo>
                    <a:pt x="78321" y="29666"/>
                  </a:lnTo>
                  <a:lnTo>
                    <a:pt x="84612" y="30159"/>
                  </a:lnTo>
                  <a:lnTo>
                    <a:pt x="126238" y="40614"/>
                  </a:lnTo>
                  <a:lnTo>
                    <a:pt x="126238" y="29502"/>
                  </a:lnTo>
                  <a:close/>
                </a:path>
              </a:pathLst>
            </a:custGeom>
            <a:solidFill>
              <a:srgbClr val="FFFFFF"/>
            </a:solidFill>
          </p:spPr>
          <p:txBody>
            <a:bodyPr wrap="square" lIns="0" tIns="0" rIns="0" bIns="0" rtlCol="0"/>
            <a:lstStyle/>
            <a:p>
              <a:endParaRPr/>
            </a:p>
          </p:txBody>
        </p:sp>
      </p:grpSp>
      <p:sp>
        <p:nvSpPr>
          <p:cNvPr id="36" name="Footer Placeholder 4">
            <a:extLst>
              <a:ext uri="{FF2B5EF4-FFF2-40B4-BE49-F238E27FC236}">
                <a16:creationId xmlns:a16="http://schemas.microsoft.com/office/drawing/2014/main" xmlns="" id="{D59E975D-3826-43DC-872F-447E99601E22}"/>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207150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6D6D6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6698" y="687767"/>
            <a:ext cx="7303620" cy="1786492"/>
          </a:xfrm>
        </p:spPr>
        <p:txBody>
          <a:bodyPr anchor="t">
            <a:normAutofit/>
          </a:bodyPr>
          <a:lstStyle>
            <a:lvl1pPr>
              <a:defRPr sz="5400" b="1">
                <a:solidFill>
                  <a:schemeClr val="bg1"/>
                </a:solidFill>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580839" y="2915117"/>
            <a:ext cx="7339479" cy="2837377"/>
          </a:xfrm>
        </p:spPr>
        <p:txBody>
          <a:bodyPr/>
          <a:lstStyle>
            <a:lvl1pPr marL="0" indent="0">
              <a:buNone/>
              <a:defRPr sz="2400">
                <a:solidFill>
                  <a:schemeClr val="bg1"/>
                </a:solidFill>
                <a:latin typeface="Myriad Pro Light" panose="020B04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hidden="1"/>
          <p:cNvSpPr>
            <a:spLocks noGrp="1"/>
          </p:cNvSpPr>
          <p:nvPr>
            <p:ph type="dt" sz="half" idx="10"/>
          </p:nvPr>
        </p:nvSpPr>
        <p:spPr/>
        <p:txBody>
          <a:bodyPr/>
          <a:lstStyle/>
          <a:p>
            <a:fld id="{9E9C0E26-8CB8-4382-A504-48DC91BBC5A5}" type="datetimeFigureOut">
              <a:rPr lang="en-US" smtClean="0"/>
              <a:t>3/10/2024</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a:solidFill>
            <a:schemeClr val="bg1"/>
          </a:solidFill>
        </p:spPr>
        <p:txBody>
          <a:bodyPr/>
          <a:lstStyle/>
          <a:p>
            <a:fld id="{E723BD90-EE30-43FB-92D7-BB40B3C7E88F}" type="slidenum">
              <a:rPr lang="en-US" smtClean="0"/>
              <a:t>‹#›</a:t>
            </a:fld>
            <a:endParaRPr lang="en-US"/>
          </a:p>
        </p:txBody>
      </p:sp>
      <p:grpSp>
        <p:nvGrpSpPr>
          <p:cNvPr id="10" name="Group 9" hidden="1">
            <a:extLst>
              <a:ext uri="{FF2B5EF4-FFF2-40B4-BE49-F238E27FC236}">
                <a16:creationId xmlns:a16="http://schemas.microsoft.com/office/drawing/2014/main" xmlns="" id="{C89C35B0-70C3-4F92-8C58-570FB899D8A9}"/>
              </a:ext>
            </a:extLst>
          </p:cNvPr>
          <p:cNvGrpSpPr/>
          <p:nvPr userDrawn="1"/>
        </p:nvGrpSpPr>
        <p:grpSpPr>
          <a:xfrm>
            <a:off x="9095953" y="1569262"/>
            <a:ext cx="3096047" cy="4816222"/>
            <a:chOff x="10155198" y="2193504"/>
            <a:chExt cx="6101195" cy="9491042"/>
          </a:xfrm>
        </p:grpSpPr>
        <p:sp>
          <p:nvSpPr>
            <p:cNvPr id="11" name="object 28">
              <a:extLst>
                <a:ext uri="{FF2B5EF4-FFF2-40B4-BE49-F238E27FC236}">
                  <a16:creationId xmlns:a16="http://schemas.microsoft.com/office/drawing/2014/main" xmlns="" id="{65AEB586-1915-45AF-B8CF-5D0CE4755045}"/>
                </a:ext>
              </a:extLst>
            </p:cNvPr>
            <p:cNvSpPr/>
            <p:nvPr/>
          </p:nvSpPr>
          <p:spPr>
            <a:xfrm>
              <a:off x="10210558" y="2193504"/>
              <a:ext cx="6045835" cy="7452995"/>
            </a:xfrm>
            <a:custGeom>
              <a:avLst/>
              <a:gdLst/>
              <a:ahLst/>
              <a:cxnLst/>
              <a:rect l="l" t="t" r="r" b="b"/>
              <a:pathLst>
                <a:path w="6045834" h="7452995">
                  <a:moveTo>
                    <a:pt x="3707298" y="0"/>
                  </a:moveTo>
                  <a:lnTo>
                    <a:pt x="3663412" y="5"/>
                  </a:lnTo>
                  <a:lnTo>
                    <a:pt x="3619621" y="3194"/>
                  </a:lnTo>
                  <a:lnTo>
                    <a:pt x="3576116" y="9567"/>
                  </a:lnTo>
                  <a:lnTo>
                    <a:pt x="3533085" y="19123"/>
                  </a:lnTo>
                  <a:lnTo>
                    <a:pt x="3490721" y="31862"/>
                  </a:lnTo>
                  <a:lnTo>
                    <a:pt x="3449211" y="47784"/>
                  </a:lnTo>
                  <a:lnTo>
                    <a:pt x="3408748" y="66888"/>
                  </a:lnTo>
                  <a:lnTo>
                    <a:pt x="3369521" y="89174"/>
                  </a:lnTo>
                  <a:lnTo>
                    <a:pt x="3331720" y="114642"/>
                  </a:lnTo>
                  <a:lnTo>
                    <a:pt x="3295535" y="143291"/>
                  </a:lnTo>
                  <a:lnTo>
                    <a:pt x="3261156" y="175121"/>
                  </a:lnTo>
                  <a:lnTo>
                    <a:pt x="175780" y="3260485"/>
                  </a:lnTo>
                  <a:lnTo>
                    <a:pt x="143299" y="3295558"/>
                  </a:lnTo>
                  <a:lnTo>
                    <a:pt x="113949" y="3332712"/>
                  </a:lnTo>
                  <a:lnTo>
                    <a:pt x="87797" y="3371779"/>
                  </a:lnTo>
                  <a:lnTo>
                    <a:pt x="64912" y="3412593"/>
                  </a:lnTo>
                  <a:lnTo>
                    <a:pt x="45361" y="3454987"/>
                  </a:lnTo>
                  <a:lnTo>
                    <a:pt x="29212" y="3498794"/>
                  </a:lnTo>
                  <a:lnTo>
                    <a:pt x="16533" y="3543847"/>
                  </a:lnTo>
                  <a:lnTo>
                    <a:pt x="7393" y="3589980"/>
                  </a:lnTo>
                  <a:lnTo>
                    <a:pt x="1859" y="3637026"/>
                  </a:lnTo>
                  <a:lnTo>
                    <a:pt x="0" y="3684817"/>
                  </a:lnTo>
                  <a:lnTo>
                    <a:pt x="1859" y="3732557"/>
                  </a:lnTo>
                  <a:lnTo>
                    <a:pt x="7393" y="3779563"/>
                  </a:lnTo>
                  <a:lnTo>
                    <a:pt x="16531" y="3825665"/>
                  </a:lnTo>
                  <a:lnTo>
                    <a:pt x="29207" y="3870696"/>
                  </a:lnTo>
                  <a:lnTo>
                    <a:pt x="45351" y="3914487"/>
                  </a:lnTo>
                  <a:lnTo>
                    <a:pt x="64895" y="3956871"/>
                  </a:lnTo>
                  <a:lnTo>
                    <a:pt x="87771" y="3997680"/>
                  </a:lnTo>
                  <a:lnTo>
                    <a:pt x="113910" y="4036745"/>
                  </a:lnTo>
                  <a:lnTo>
                    <a:pt x="143244" y="4073898"/>
                  </a:lnTo>
                  <a:lnTo>
                    <a:pt x="175704" y="4108972"/>
                  </a:lnTo>
                  <a:lnTo>
                    <a:pt x="3401682" y="7335026"/>
                  </a:lnTo>
                  <a:lnTo>
                    <a:pt x="3442753" y="7370947"/>
                  </a:lnTo>
                  <a:lnTo>
                    <a:pt x="3487219" y="7400337"/>
                  </a:lnTo>
                  <a:lnTo>
                    <a:pt x="3534397" y="7423197"/>
                  </a:lnTo>
                  <a:lnTo>
                    <a:pt x="3583607" y="7439526"/>
                  </a:lnTo>
                  <a:lnTo>
                    <a:pt x="3634168" y="7449324"/>
                  </a:lnTo>
                  <a:lnTo>
                    <a:pt x="3685400" y="7452590"/>
                  </a:lnTo>
                  <a:lnTo>
                    <a:pt x="3736622" y="7449324"/>
                  </a:lnTo>
                  <a:lnTo>
                    <a:pt x="3787178" y="7439526"/>
                  </a:lnTo>
                  <a:lnTo>
                    <a:pt x="3836387" y="7423197"/>
                  </a:lnTo>
                  <a:lnTo>
                    <a:pt x="3883566" y="7400337"/>
                  </a:lnTo>
                  <a:lnTo>
                    <a:pt x="3928033" y="7370947"/>
                  </a:lnTo>
                  <a:lnTo>
                    <a:pt x="3969105" y="7335026"/>
                  </a:lnTo>
                  <a:lnTo>
                    <a:pt x="4000294" y="7300034"/>
                  </a:lnTo>
                  <a:lnTo>
                    <a:pt x="4026684" y="7262487"/>
                  </a:lnTo>
                  <a:lnTo>
                    <a:pt x="4048277" y="7222809"/>
                  </a:lnTo>
                  <a:lnTo>
                    <a:pt x="4065070" y="7181428"/>
                  </a:lnTo>
                  <a:lnTo>
                    <a:pt x="4077066" y="7138768"/>
                  </a:lnTo>
                  <a:lnTo>
                    <a:pt x="4084264" y="7095257"/>
                  </a:lnTo>
                  <a:lnTo>
                    <a:pt x="4086663" y="7051319"/>
                  </a:lnTo>
                  <a:lnTo>
                    <a:pt x="4084264" y="7007381"/>
                  </a:lnTo>
                  <a:lnTo>
                    <a:pt x="4077066" y="6963869"/>
                  </a:lnTo>
                  <a:lnTo>
                    <a:pt x="4065070" y="6921208"/>
                  </a:lnTo>
                  <a:lnTo>
                    <a:pt x="4048277" y="6879825"/>
                  </a:lnTo>
                  <a:lnTo>
                    <a:pt x="4026684" y="6840146"/>
                  </a:lnTo>
                  <a:lnTo>
                    <a:pt x="4000294" y="6802597"/>
                  </a:lnTo>
                  <a:lnTo>
                    <a:pt x="3969105" y="6767602"/>
                  </a:lnTo>
                  <a:lnTo>
                    <a:pt x="1192237" y="3990595"/>
                  </a:lnTo>
                  <a:lnTo>
                    <a:pt x="1160712" y="3955481"/>
                  </a:lnTo>
                  <a:lnTo>
                    <a:pt x="1133691" y="3917943"/>
                  </a:lnTo>
                  <a:lnTo>
                    <a:pt x="1111173" y="3878353"/>
                  </a:lnTo>
                  <a:lnTo>
                    <a:pt x="1093158" y="3837085"/>
                  </a:lnTo>
                  <a:lnTo>
                    <a:pt x="1079648" y="3794510"/>
                  </a:lnTo>
                  <a:lnTo>
                    <a:pt x="1070640" y="3751004"/>
                  </a:lnTo>
                  <a:lnTo>
                    <a:pt x="1066137" y="3706937"/>
                  </a:lnTo>
                  <a:lnTo>
                    <a:pt x="1066137" y="3662684"/>
                  </a:lnTo>
                  <a:lnTo>
                    <a:pt x="1070640" y="3618618"/>
                  </a:lnTo>
                  <a:lnTo>
                    <a:pt x="1079648" y="3575111"/>
                  </a:lnTo>
                  <a:lnTo>
                    <a:pt x="1093158" y="3532537"/>
                  </a:lnTo>
                  <a:lnTo>
                    <a:pt x="1111173" y="3491268"/>
                  </a:lnTo>
                  <a:lnTo>
                    <a:pt x="1133691" y="3451679"/>
                  </a:lnTo>
                  <a:lnTo>
                    <a:pt x="1160712" y="3414140"/>
                  </a:lnTo>
                  <a:lnTo>
                    <a:pt x="1192237" y="3379027"/>
                  </a:lnTo>
                  <a:lnTo>
                    <a:pt x="3379623" y="1191579"/>
                  </a:lnTo>
                  <a:lnTo>
                    <a:pt x="3414735" y="1160056"/>
                  </a:lnTo>
                  <a:lnTo>
                    <a:pt x="3452272" y="1133036"/>
                  </a:lnTo>
                  <a:lnTo>
                    <a:pt x="3491862" y="1110520"/>
                  </a:lnTo>
                  <a:lnTo>
                    <a:pt x="3533131" y="1092507"/>
                  </a:lnTo>
                  <a:lnTo>
                    <a:pt x="3575707" y="1078998"/>
                  </a:lnTo>
                  <a:lnTo>
                    <a:pt x="3619218" y="1069992"/>
                  </a:lnTo>
                  <a:lnTo>
                    <a:pt x="3663266" y="1065490"/>
                  </a:lnTo>
                  <a:lnTo>
                    <a:pt x="4999922" y="1065489"/>
                  </a:lnTo>
                  <a:lnTo>
                    <a:pt x="4109554" y="175121"/>
                  </a:lnTo>
                  <a:lnTo>
                    <a:pt x="4075176" y="143272"/>
                  </a:lnTo>
                  <a:lnTo>
                    <a:pt x="4038991" y="114610"/>
                  </a:lnTo>
                  <a:lnTo>
                    <a:pt x="4001190" y="89134"/>
                  </a:lnTo>
                  <a:lnTo>
                    <a:pt x="3961963" y="66844"/>
                  </a:lnTo>
                  <a:lnTo>
                    <a:pt x="3921499" y="47740"/>
                  </a:lnTo>
                  <a:lnTo>
                    <a:pt x="3879990" y="31822"/>
                  </a:lnTo>
                  <a:lnTo>
                    <a:pt x="3837625" y="19089"/>
                  </a:lnTo>
                  <a:lnTo>
                    <a:pt x="3794595" y="9541"/>
                  </a:lnTo>
                  <a:lnTo>
                    <a:pt x="3751089" y="3178"/>
                  </a:lnTo>
                  <a:lnTo>
                    <a:pt x="3707298" y="0"/>
                  </a:lnTo>
                  <a:close/>
                </a:path>
                <a:path w="6045834" h="7452995">
                  <a:moveTo>
                    <a:pt x="4999922" y="1065489"/>
                  </a:moveTo>
                  <a:lnTo>
                    <a:pt x="3707521" y="1065489"/>
                  </a:lnTo>
                  <a:lnTo>
                    <a:pt x="3751597" y="1069994"/>
                  </a:lnTo>
                  <a:lnTo>
                    <a:pt x="3795106" y="1079001"/>
                  </a:lnTo>
                  <a:lnTo>
                    <a:pt x="3837682" y="1092512"/>
                  </a:lnTo>
                  <a:lnTo>
                    <a:pt x="3878951" y="1110527"/>
                  </a:lnTo>
                  <a:lnTo>
                    <a:pt x="3918540" y="1133045"/>
                  </a:lnTo>
                  <a:lnTo>
                    <a:pt x="3956078" y="1160066"/>
                  </a:lnTo>
                  <a:lnTo>
                    <a:pt x="3991190" y="1191591"/>
                  </a:lnTo>
                  <a:lnTo>
                    <a:pt x="6045440" y="3245851"/>
                  </a:lnTo>
                  <a:lnTo>
                    <a:pt x="6045440" y="2111007"/>
                  </a:lnTo>
                  <a:lnTo>
                    <a:pt x="4999922" y="1065489"/>
                  </a:lnTo>
                  <a:close/>
                </a:path>
              </a:pathLst>
            </a:custGeom>
            <a:solidFill>
              <a:srgbClr val="FFFFFF"/>
            </a:solidFill>
          </p:spPr>
          <p:txBody>
            <a:bodyPr wrap="square" lIns="0" tIns="0" rIns="0" bIns="0" rtlCol="0"/>
            <a:lstStyle/>
            <a:p>
              <a:endParaRPr dirty="0"/>
            </a:p>
          </p:txBody>
        </p:sp>
        <p:sp>
          <p:nvSpPr>
            <p:cNvPr id="12" name="object 29">
              <a:extLst>
                <a:ext uri="{FF2B5EF4-FFF2-40B4-BE49-F238E27FC236}">
                  <a16:creationId xmlns:a16="http://schemas.microsoft.com/office/drawing/2014/main" xmlns="" id="{8C6F7866-EBC2-46E8-90AA-C8B40FED0943}"/>
                </a:ext>
              </a:extLst>
            </p:cNvPr>
            <p:cNvSpPr/>
            <p:nvPr/>
          </p:nvSpPr>
          <p:spPr>
            <a:xfrm>
              <a:off x="10155198" y="5499011"/>
              <a:ext cx="6101080" cy="6185535"/>
            </a:xfrm>
            <a:custGeom>
              <a:avLst/>
              <a:gdLst/>
              <a:ahLst/>
              <a:cxnLst/>
              <a:rect l="l" t="t" r="r" b="b"/>
              <a:pathLst>
                <a:path w="6101080" h="6185534">
                  <a:moveTo>
                    <a:pt x="399118" y="3366516"/>
                  </a:moveTo>
                  <a:lnTo>
                    <a:pt x="355558" y="3368569"/>
                  </a:lnTo>
                  <a:lnTo>
                    <a:pt x="312387" y="3375333"/>
                  </a:lnTo>
                  <a:lnTo>
                    <a:pt x="270020" y="3386808"/>
                  </a:lnTo>
                  <a:lnTo>
                    <a:pt x="228872" y="3402996"/>
                  </a:lnTo>
                  <a:lnTo>
                    <a:pt x="189359" y="3423895"/>
                  </a:lnTo>
                  <a:lnTo>
                    <a:pt x="151897" y="3449506"/>
                  </a:lnTo>
                  <a:lnTo>
                    <a:pt x="116900" y="3479829"/>
                  </a:lnTo>
                  <a:lnTo>
                    <a:pt x="84785" y="3514864"/>
                  </a:lnTo>
                  <a:lnTo>
                    <a:pt x="56986" y="3553719"/>
                  </a:lnTo>
                  <a:lnTo>
                    <a:pt x="34805" y="3594924"/>
                  </a:lnTo>
                  <a:lnTo>
                    <a:pt x="18130" y="3638006"/>
                  </a:lnTo>
                  <a:lnTo>
                    <a:pt x="6847" y="3682492"/>
                  </a:lnTo>
                  <a:lnTo>
                    <a:pt x="841" y="3727908"/>
                  </a:lnTo>
                  <a:lnTo>
                    <a:pt x="0" y="3773784"/>
                  </a:lnTo>
                  <a:lnTo>
                    <a:pt x="4208" y="3819644"/>
                  </a:lnTo>
                  <a:lnTo>
                    <a:pt x="13352" y="3865018"/>
                  </a:lnTo>
                  <a:lnTo>
                    <a:pt x="27319" y="3909431"/>
                  </a:lnTo>
                  <a:lnTo>
                    <a:pt x="45994" y="3952411"/>
                  </a:lnTo>
                  <a:lnTo>
                    <a:pt x="69265" y="3993486"/>
                  </a:lnTo>
                  <a:lnTo>
                    <a:pt x="97015" y="4032181"/>
                  </a:lnTo>
                  <a:lnTo>
                    <a:pt x="129134" y="4068025"/>
                  </a:lnTo>
                  <a:lnTo>
                    <a:pt x="2246097" y="6184988"/>
                  </a:lnTo>
                  <a:lnTo>
                    <a:pt x="3380918" y="6184988"/>
                  </a:lnTo>
                  <a:lnTo>
                    <a:pt x="680009" y="3484067"/>
                  </a:lnTo>
                  <a:lnTo>
                    <a:pt x="645364" y="3453141"/>
                  </a:lnTo>
                  <a:lnTo>
                    <a:pt x="608199" y="3426925"/>
                  </a:lnTo>
                  <a:lnTo>
                    <a:pt x="568930" y="3405421"/>
                  </a:lnTo>
                  <a:lnTo>
                    <a:pt x="527972" y="3388628"/>
                  </a:lnTo>
                  <a:lnTo>
                    <a:pt x="485740" y="3376546"/>
                  </a:lnTo>
                  <a:lnTo>
                    <a:pt x="442650" y="3369176"/>
                  </a:lnTo>
                  <a:lnTo>
                    <a:pt x="399118" y="3366516"/>
                  </a:lnTo>
                  <a:close/>
                </a:path>
                <a:path w="6101080" h="6185534">
                  <a:moveTo>
                    <a:pt x="6100801" y="4228647"/>
                  </a:moveTo>
                  <a:lnTo>
                    <a:pt x="4144528" y="6184988"/>
                  </a:lnTo>
                  <a:lnTo>
                    <a:pt x="5279445" y="6184988"/>
                  </a:lnTo>
                  <a:lnTo>
                    <a:pt x="6100801" y="5363636"/>
                  </a:lnTo>
                  <a:lnTo>
                    <a:pt x="6100801" y="4228647"/>
                  </a:lnTo>
                  <a:close/>
                </a:path>
                <a:path w="6101080" h="6185534">
                  <a:moveTo>
                    <a:pt x="3762731" y="0"/>
                  </a:moveTo>
                  <a:lnTo>
                    <a:pt x="3711500" y="3265"/>
                  </a:lnTo>
                  <a:lnTo>
                    <a:pt x="3660941" y="13063"/>
                  </a:lnTo>
                  <a:lnTo>
                    <a:pt x="3611734" y="29392"/>
                  </a:lnTo>
                  <a:lnTo>
                    <a:pt x="3564559" y="52252"/>
                  </a:lnTo>
                  <a:lnTo>
                    <a:pt x="3520096" y="81643"/>
                  </a:lnTo>
                  <a:lnTo>
                    <a:pt x="3479025" y="117563"/>
                  </a:lnTo>
                  <a:lnTo>
                    <a:pt x="3447834" y="152553"/>
                  </a:lnTo>
                  <a:lnTo>
                    <a:pt x="3421441" y="190098"/>
                  </a:lnTo>
                  <a:lnTo>
                    <a:pt x="3399847" y="229775"/>
                  </a:lnTo>
                  <a:lnTo>
                    <a:pt x="3383052" y="271156"/>
                  </a:lnTo>
                  <a:lnTo>
                    <a:pt x="3371055" y="313815"/>
                  </a:lnTo>
                  <a:lnTo>
                    <a:pt x="3363857" y="357327"/>
                  </a:lnTo>
                  <a:lnTo>
                    <a:pt x="3361458" y="401266"/>
                  </a:lnTo>
                  <a:lnTo>
                    <a:pt x="3363857" y="445204"/>
                  </a:lnTo>
                  <a:lnTo>
                    <a:pt x="3371055" y="488717"/>
                  </a:lnTo>
                  <a:lnTo>
                    <a:pt x="3383052" y="531379"/>
                  </a:lnTo>
                  <a:lnTo>
                    <a:pt x="3399847" y="572763"/>
                  </a:lnTo>
                  <a:lnTo>
                    <a:pt x="3421441" y="612442"/>
                  </a:lnTo>
                  <a:lnTo>
                    <a:pt x="3447834" y="649992"/>
                  </a:lnTo>
                  <a:lnTo>
                    <a:pt x="3479025" y="684987"/>
                  </a:lnTo>
                  <a:lnTo>
                    <a:pt x="6100801" y="3306906"/>
                  </a:lnTo>
                  <a:lnTo>
                    <a:pt x="6100801" y="2171977"/>
                  </a:lnTo>
                  <a:lnTo>
                    <a:pt x="4046436" y="117563"/>
                  </a:lnTo>
                  <a:lnTo>
                    <a:pt x="4005369" y="81643"/>
                  </a:lnTo>
                  <a:lnTo>
                    <a:pt x="3960905" y="52252"/>
                  </a:lnTo>
                  <a:lnTo>
                    <a:pt x="3913727" y="29392"/>
                  </a:lnTo>
                  <a:lnTo>
                    <a:pt x="3864517" y="13063"/>
                  </a:lnTo>
                  <a:lnTo>
                    <a:pt x="3813958" y="3265"/>
                  </a:lnTo>
                  <a:lnTo>
                    <a:pt x="3762731" y="0"/>
                  </a:lnTo>
                  <a:close/>
                </a:path>
              </a:pathLst>
            </a:custGeom>
            <a:solidFill>
              <a:srgbClr val="FFFFFF"/>
            </a:solidFill>
          </p:spPr>
          <p:txBody>
            <a:bodyPr wrap="square" lIns="0" tIns="0" rIns="0" bIns="0" rtlCol="0"/>
            <a:lstStyle/>
            <a:p>
              <a:endParaRPr/>
            </a:p>
          </p:txBody>
        </p:sp>
      </p:grpSp>
      <p:sp>
        <p:nvSpPr>
          <p:cNvPr id="7" name="Footer Placeholder 4">
            <a:extLst>
              <a:ext uri="{FF2B5EF4-FFF2-40B4-BE49-F238E27FC236}">
                <a16:creationId xmlns:a16="http://schemas.microsoft.com/office/drawing/2014/main" xmlns="" id="{69128E0D-B284-1160-9165-CF3759B6C048}"/>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151008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chemeClr val="bg1"/>
        </a:solidFill>
        <a:effectLst/>
      </p:bgPr>
    </p:bg>
    <p:spTree>
      <p:nvGrpSpPr>
        <p:cNvPr id="1" name=""/>
        <p:cNvGrpSpPr/>
        <p:nvPr/>
      </p:nvGrpSpPr>
      <p:grpSpPr>
        <a:xfrm>
          <a:off x="0" y="0"/>
          <a:ext cx="0" cy="0"/>
          <a:chOff x="0" y="0"/>
          <a:chExt cx="0" cy="0"/>
        </a:xfrm>
      </p:grpSpPr>
      <p:sp>
        <p:nvSpPr>
          <p:cNvPr id="2" name="Title 1" hidden="1"/>
          <p:cNvSpPr>
            <a:spLocks noGrp="1"/>
          </p:cNvSpPr>
          <p:nvPr>
            <p:ph type="title" hasCustomPrompt="1"/>
          </p:nvPr>
        </p:nvSpPr>
        <p:spPr>
          <a:xfrm>
            <a:off x="616698" y="687767"/>
            <a:ext cx="7303620" cy="1786492"/>
          </a:xfrm>
        </p:spPr>
        <p:txBody>
          <a:bodyPr anchor="t">
            <a:normAutofit/>
          </a:bodyPr>
          <a:lstStyle>
            <a:lvl1pPr>
              <a:defRPr sz="5400" b="1">
                <a:solidFill>
                  <a:srgbClr val="BF1F2E"/>
                </a:solidFill>
                <a:latin typeface="Myriad Pro" panose="020B0503030403020204" pitchFamily="34" charset="0"/>
              </a:defRPr>
            </a:lvl1pPr>
          </a:lstStyle>
          <a:p>
            <a:r>
              <a:rPr lang="en-US" dirty="0"/>
              <a:t>CLICK TO EDIT MASTER TITLE STYLE</a:t>
            </a:r>
          </a:p>
        </p:txBody>
      </p:sp>
      <p:sp>
        <p:nvSpPr>
          <p:cNvPr id="3" name="Text Placeholder 2" hidden="1"/>
          <p:cNvSpPr>
            <a:spLocks noGrp="1"/>
          </p:cNvSpPr>
          <p:nvPr>
            <p:ph type="body" idx="1"/>
          </p:nvPr>
        </p:nvSpPr>
        <p:spPr>
          <a:xfrm>
            <a:off x="580839" y="2915117"/>
            <a:ext cx="7339479" cy="2837377"/>
          </a:xfrm>
        </p:spPr>
        <p:txBody>
          <a:bodyPr/>
          <a:lstStyle>
            <a:lvl1pPr marL="0" indent="0">
              <a:buNone/>
              <a:defRPr sz="2400">
                <a:solidFill>
                  <a:srgbClr val="808285"/>
                </a:solidFill>
                <a:latin typeface="Myriad Pro Light" panose="020B04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hidden="1"/>
          <p:cNvSpPr>
            <a:spLocks noGrp="1"/>
          </p:cNvSpPr>
          <p:nvPr>
            <p:ph type="dt" sz="half" idx="10"/>
          </p:nvPr>
        </p:nvSpPr>
        <p:spPr/>
        <p:txBody>
          <a:bodyPr/>
          <a:lstStyle/>
          <a:p>
            <a:fld id="{9E9C0E26-8CB8-4382-A504-48DC91BBC5A5}" type="datetimeFigureOut">
              <a:rPr lang="en-US" smtClean="0"/>
              <a:t>3/10/2024</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a:solidFill>
            <a:srgbClr val="BF1F2E"/>
          </a:solidFill>
        </p:spPr>
        <p:txBody>
          <a:bodyPr/>
          <a:lstStyle>
            <a:lvl1pPr>
              <a:defRPr>
                <a:solidFill>
                  <a:schemeClr val="bg1"/>
                </a:solidFill>
              </a:defRPr>
            </a:lvl1pPr>
          </a:lstStyle>
          <a:p>
            <a:fld id="{E723BD90-EE30-43FB-92D7-BB40B3C7E88F}" type="slidenum">
              <a:rPr lang="en-US" smtClean="0"/>
              <a:pPr/>
              <a:t>‹#›</a:t>
            </a:fld>
            <a:endParaRPr lang="en-US"/>
          </a:p>
        </p:txBody>
      </p:sp>
      <p:grpSp>
        <p:nvGrpSpPr>
          <p:cNvPr id="7" name="Group 6" hidden="1"/>
          <p:cNvGrpSpPr/>
          <p:nvPr userDrawn="1"/>
        </p:nvGrpSpPr>
        <p:grpSpPr>
          <a:xfrm>
            <a:off x="9484019" y="2173030"/>
            <a:ext cx="2707923" cy="4212454"/>
            <a:chOff x="10155198" y="2193504"/>
            <a:chExt cx="6101195" cy="9491042"/>
          </a:xfrm>
          <a:solidFill>
            <a:srgbClr val="BF1F2E"/>
          </a:solidFill>
        </p:grpSpPr>
        <p:sp>
          <p:nvSpPr>
            <p:cNvPr id="8" name="object 28"/>
            <p:cNvSpPr/>
            <p:nvPr/>
          </p:nvSpPr>
          <p:spPr>
            <a:xfrm>
              <a:off x="10210558" y="2193504"/>
              <a:ext cx="6045835" cy="7452995"/>
            </a:xfrm>
            <a:custGeom>
              <a:avLst/>
              <a:gdLst/>
              <a:ahLst/>
              <a:cxnLst/>
              <a:rect l="l" t="t" r="r" b="b"/>
              <a:pathLst>
                <a:path w="6045834" h="7452995">
                  <a:moveTo>
                    <a:pt x="3707298" y="0"/>
                  </a:moveTo>
                  <a:lnTo>
                    <a:pt x="3663412" y="5"/>
                  </a:lnTo>
                  <a:lnTo>
                    <a:pt x="3619621" y="3194"/>
                  </a:lnTo>
                  <a:lnTo>
                    <a:pt x="3576116" y="9567"/>
                  </a:lnTo>
                  <a:lnTo>
                    <a:pt x="3533085" y="19123"/>
                  </a:lnTo>
                  <a:lnTo>
                    <a:pt x="3490721" y="31862"/>
                  </a:lnTo>
                  <a:lnTo>
                    <a:pt x="3449211" y="47784"/>
                  </a:lnTo>
                  <a:lnTo>
                    <a:pt x="3408748" y="66888"/>
                  </a:lnTo>
                  <a:lnTo>
                    <a:pt x="3369521" y="89174"/>
                  </a:lnTo>
                  <a:lnTo>
                    <a:pt x="3331720" y="114642"/>
                  </a:lnTo>
                  <a:lnTo>
                    <a:pt x="3295535" y="143291"/>
                  </a:lnTo>
                  <a:lnTo>
                    <a:pt x="3261156" y="175121"/>
                  </a:lnTo>
                  <a:lnTo>
                    <a:pt x="175780" y="3260485"/>
                  </a:lnTo>
                  <a:lnTo>
                    <a:pt x="143299" y="3295558"/>
                  </a:lnTo>
                  <a:lnTo>
                    <a:pt x="113949" y="3332712"/>
                  </a:lnTo>
                  <a:lnTo>
                    <a:pt x="87797" y="3371779"/>
                  </a:lnTo>
                  <a:lnTo>
                    <a:pt x="64912" y="3412593"/>
                  </a:lnTo>
                  <a:lnTo>
                    <a:pt x="45361" y="3454987"/>
                  </a:lnTo>
                  <a:lnTo>
                    <a:pt x="29212" y="3498794"/>
                  </a:lnTo>
                  <a:lnTo>
                    <a:pt x="16533" y="3543847"/>
                  </a:lnTo>
                  <a:lnTo>
                    <a:pt x="7393" y="3589980"/>
                  </a:lnTo>
                  <a:lnTo>
                    <a:pt x="1859" y="3637026"/>
                  </a:lnTo>
                  <a:lnTo>
                    <a:pt x="0" y="3684817"/>
                  </a:lnTo>
                  <a:lnTo>
                    <a:pt x="1859" y="3732557"/>
                  </a:lnTo>
                  <a:lnTo>
                    <a:pt x="7393" y="3779563"/>
                  </a:lnTo>
                  <a:lnTo>
                    <a:pt x="16531" y="3825665"/>
                  </a:lnTo>
                  <a:lnTo>
                    <a:pt x="29207" y="3870696"/>
                  </a:lnTo>
                  <a:lnTo>
                    <a:pt x="45351" y="3914487"/>
                  </a:lnTo>
                  <a:lnTo>
                    <a:pt x="64895" y="3956871"/>
                  </a:lnTo>
                  <a:lnTo>
                    <a:pt x="87771" y="3997680"/>
                  </a:lnTo>
                  <a:lnTo>
                    <a:pt x="113910" y="4036745"/>
                  </a:lnTo>
                  <a:lnTo>
                    <a:pt x="143244" y="4073898"/>
                  </a:lnTo>
                  <a:lnTo>
                    <a:pt x="175704" y="4108972"/>
                  </a:lnTo>
                  <a:lnTo>
                    <a:pt x="3401682" y="7335026"/>
                  </a:lnTo>
                  <a:lnTo>
                    <a:pt x="3442753" y="7370947"/>
                  </a:lnTo>
                  <a:lnTo>
                    <a:pt x="3487219" y="7400337"/>
                  </a:lnTo>
                  <a:lnTo>
                    <a:pt x="3534397" y="7423197"/>
                  </a:lnTo>
                  <a:lnTo>
                    <a:pt x="3583607" y="7439526"/>
                  </a:lnTo>
                  <a:lnTo>
                    <a:pt x="3634168" y="7449324"/>
                  </a:lnTo>
                  <a:lnTo>
                    <a:pt x="3685400" y="7452590"/>
                  </a:lnTo>
                  <a:lnTo>
                    <a:pt x="3736622" y="7449324"/>
                  </a:lnTo>
                  <a:lnTo>
                    <a:pt x="3787178" y="7439526"/>
                  </a:lnTo>
                  <a:lnTo>
                    <a:pt x="3836387" y="7423197"/>
                  </a:lnTo>
                  <a:lnTo>
                    <a:pt x="3883566" y="7400337"/>
                  </a:lnTo>
                  <a:lnTo>
                    <a:pt x="3928033" y="7370947"/>
                  </a:lnTo>
                  <a:lnTo>
                    <a:pt x="3969105" y="7335026"/>
                  </a:lnTo>
                  <a:lnTo>
                    <a:pt x="4000294" y="7300034"/>
                  </a:lnTo>
                  <a:lnTo>
                    <a:pt x="4026684" y="7262487"/>
                  </a:lnTo>
                  <a:lnTo>
                    <a:pt x="4048277" y="7222809"/>
                  </a:lnTo>
                  <a:lnTo>
                    <a:pt x="4065070" y="7181428"/>
                  </a:lnTo>
                  <a:lnTo>
                    <a:pt x="4077066" y="7138768"/>
                  </a:lnTo>
                  <a:lnTo>
                    <a:pt x="4084264" y="7095257"/>
                  </a:lnTo>
                  <a:lnTo>
                    <a:pt x="4086663" y="7051319"/>
                  </a:lnTo>
                  <a:lnTo>
                    <a:pt x="4084264" y="7007381"/>
                  </a:lnTo>
                  <a:lnTo>
                    <a:pt x="4077066" y="6963869"/>
                  </a:lnTo>
                  <a:lnTo>
                    <a:pt x="4065070" y="6921208"/>
                  </a:lnTo>
                  <a:lnTo>
                    <a:pt x="4048277" y="6879825"/>
                  </a:lnTo>
                  <a:lnTo>
                    <a:pt x="4026684" y="6840146"/>
                  </a:lnTo>
                  <a:lnTo>
                    <a:pt x="4000294" y="6802597"/>
                  </a:lnTo>
                  <a:lnTo>
                    <a:pt x="3969105" y="6767602"/>
                  </a:lnTo>
                  <a:lnTo>
                    <a:pt x="1192237" y="3990595"/>
                  </a:lnTo>
                  <a:lnTo>
                    <a:pt x="1160712" y="3955481"/>
                  </a:lnTo>
                  <a:lnTo>
                    <a:pt x="1133691" y="3917943"/>
                  </a:lnTo>
                  <a:lnTo>
                    <a:pt x="1111173" y="3878353"/>
                  </a:lnTo>
                  <a:lnTo>
                    <a:pt x="1093158" y="3837085"/>
                  </a:lnTo>
                  <a:lnTo>
                    <a:pt x="1079648" y="3794510"/>
                  </a:lnTo>
                  <a:lnTo>
                    <a:pt x="1070640" y="3751004"/>
                  </a:lnTo>
                  <a:lnTo>
                    <a:pt x="1066137" y="3706937"/>
                  </a:lnTo>
                  <a:lnTo>
                    <a:pt x="1066137" y="3662684"/>
                  </a:lnTo>
                  <a:lnTo>
                    <a:pt x="1070640" y="3618618"/>
                  </a:lnTo>
                  <a:lnTo>
                    <a:pt x="1079648" y="3575111"/>
                  </a:lnTo>
                  <a:lnTo>
                    <a:pt x="1093158" y="3532537"/>
                  </a:lnTo>
                  <a:lnTo>
                    <a:pt x="1111173" y="3491268"/>
                  </a:lnTo>
                  <a:lnTo>
                    <a:pt x="1133691" y="3451679"/>
                  </a:lnTo>
                  <a:lnTo>
                    <a:pt x="1160712" y="3414140"/>
                  </a:lnTo>
                  <a:lnTo>
                    <a:pt x="1192237" y="3379027"/>
                  </a:lnTo>
                  <a:lnTo>
                    <a:pt x="3379623" y="1191579"/>
                  </a:lnTo>
                  <a:lnTo>
                    <a:pt x="3414735" y="1160056"/>
                  </a:lnTo>
                  <a:lnTo>
                    <a:pt x="3452272" y="1133036"/>
                  </a:lnTo>
                  <a:lnTo>
                    <a:pt x="3491862" y="1110520"/>
                  </a:lnTo>
                  <a:lnTo>
                    <a:pt x="3533131" y="1092507"/>
                  </a:lnTo>
                  <a:lnTo>
                    <a:pt x="3575707" y="1078998"/>
                  </a:lnTo>
                  <a:lnTo>
                    <a:pt x="3619218" y="1069992"/>
                  </a:lnTo>
                  <a:lnTo>
                    <a:pt x="3663266" y="1065490"/>
                  </a:lnTo>
                  <a:lnTo>
                    <a:pt x="4999922" y="1065489"/>
                  </a:lnTo>
                  <a:lnTo>
                    <a:pt x="4109554" y="175121"/>
                  </a:lnTo>
                  <a:lnTo>
                    <a:pt x="4075176" y="143272"/>
                  </a:lnTo>
                  <a:lnTo>
                    <a:pt x="4038991" y="114610"/>
                  </a:lnTo>
                  <a:lnTo>
                    <a:pt x="4001190" y="89134"/>
                  </a:lnTo>
                  <a:lnTo>
                    <a:pt x="3961963" y="66844"/>
                  </a:lnTo>
                  <a:lnTo>
                    <a:pt x="3921499" y="47740"/>
                  </a:lnTo>
                  <a:lnTo>
                    <a:pt x="3879990" y="31822"/>
                  </a:lnTo>
                  <a:lnTo>
                    <a:pt x="3837625" y="19089"/>
                  </a:lnTo>
                  <a:lnTo>
                    <a:pt x="3794595" y="9541"/>
                  </a:lnTo>
                  <a:lnTo>
                    <a:pt x="3751089" y="3178"/>
                  </a:lnTo>
                  <a:lnTo>
                    <a:pt x="3707298" y="0"/>
                  </a:lnTo>
                  <a:close/>
                </a:path>
                <a:path w="6045834" h="7452995">
                  <a:moveTo>
                    <a:pt x="4999922" y="1065489"/>
                  </a:moveTo>
                  <a:lnTo>
                    <a:pt x="3707521" y="1065489"/>
                  </a:lnTo>
                  <a:lnTo>
                    <a:pt x="3751597" y="1069994"/>
                  </a:lnTo>
                  <a:lnTo>
                    <a:pt x="3795106" y="1079001"/>
                  </a:lnTo>
                  <a:lnTo>
                    <a:pt x="3837682" y="1092512"/>
                  </a:lnTo>
                  <a:lnTo>
                    <a:pt x="3878951" y="1110527"/>
                  </a:lnTo>
                  <a:lnTo>
                    <a:pt x="3918540" y="1133045"/>
                  </a:lnTo>
                  <a:lnTo>
                    <a:pt x="3956078" y="1160066"/>
                  </a:lnTo>
                  <a:lnTo>
                    <a:pt x="3991190" y="1191591"/>
                  </a:lnTo>
                  <a:lnTo>
                    <a:pt x="6045440" y="3245851"/>
                  </a:lnTo>
                  <a:lnTo>
                    <a:pt x="6045440" y="2111007"/>
                  </a:lnTo>
                  <a:lnTo>
                    <a:pt x="4999922" y="1065489"/>
                  </a:lnTo>
                  <a:close/>
                </a:path>
              </a:pathLst>
            </a:custGeom>
            <a:grpFill/>
          </p:spPr>
          <p:txBody>
            <a:bodyPr wrap="square" lIns="0" tIns="0" rIns="0" bIns="0" rtlCol="0"/>
            <a:lstStyle/>
            <a:p>
              <a:endParaRPr dirty="0"/>
            </a:p>
          </p:txBody>
        </p:sp>
        <p:sp>
          <p:nvSpPr>
            <p:cNvPr id="9" name="object 29"/>
            <p:cNvSpPr/>
            <p:nvPr/>
          </p:nvSpPr>
          <p:spPr>
            <a:xfrm>
              <a:off x="10155198" y="5499011"/>
              <a:ext cx="6101080" cy="6185535"/>
            </a:xfrm>
            <a:custGeom>
              <a:avLst/>
              <a:gdLst/>
              <a:ahLst/>
              <a:cxnLst/>
              <a:rect l="l" t="t" r="r" b="b"/>
              <a:pathLst>
                <a:path w="6101080" h="6185534">
                  <a:moveTo>
                    <a:pt x="399118" y="3366516"/>
                  </a:moveTo>
                  <a:lnTo>
                    <a:pt x="355558" y="3368569"/>
                  </a:lnTo>
                  <a:lnTo>
                    <a:pt x="312387" y="3375333"/>
                  </a:lnTo>
                  <a:lnTo>
                    <a:pt x="270020" y="3386808"/>
                  </a:lnTo>
                  <a:lnTo>
                    <a:pt x="228872" y="3402996"/>
                  </a:lnTo>
                  <a:lnTo>
                    <a:pt x="189359" y="3423895"/>
                  </a:lnTo>
                  <a:lnTo>
                    <a:pt x="151897" y="3449506"/>
                  </a:lnTo>
                  <a:lnTo>
                    <a:pt x="116900" y="3479829"/>
                  </a:lnTo>
                  <a:lnTo>
                    <a:pt x="84785" y="3514864"/>
                  </a:lnTo>
                  <a:lnTo>
                    <a:pt x="56986" y="3553719"/>
                  </a:lnTo>
                  <a:lnTo>
                    <a:pt x="34805" y="3594924"/>
                  </a:lnTo>
                  <a:lnTo>
                    <a:pt x="18130" y="3638006"/>
                  </a:lnTo>
                  <a:lnTo>
                    <a:pt x="6847" y="3682492"/>
                  </a:lnTo>
                  <a:lnTo>
                    <a:pt x="841" y="3727908"/>
                  </a:lnTo>
                  <a:lnTo>
                    <a:pt x="0" y="3773784"/>
                  </a:lnTo>
                  <a:lnTo>
                    <a:pt x="4208" y="3819644"/>
                  </a:lnTo>
                  <a:lnTo>
                    <a:pt x="13352" y="3865018"/>
                  </a:lnTo>
                  <a:lnTo>
                    <a:pt x="27319" y="3909431"/>
                  </a:lnTo>
                  <a:lnTo>
                    <a:pt x="45994" y="3952411"/>
                  </a:lnTo>
                  <a:lnTo>
                    <a:pt x="69265" y="3993486"/>
                  </a:lnTo>
                  <a:lnTo>
                    <a:pt x="97015" y="4032181"/>
                  </a:lnTo>
                  <a:lnTo>
                    <a:pt x="129134" y="4068025"/>
                  </a:lnTo>
                  <a:lnTo>
                    <a:pt x="2246097" y="6184988"/>
                  </a:lnTo>
                  <a:lnTo>
                    <a:pt x="3380918" y="6184988"/>
                  </a:lnTo>
                  <a:lnTo>
                    <a:pt x="680009" y="3484067"/>
                  </a:lnTo>
                  <a:lnTo>
                    <a:pt x="645364" y="3453141"/>
                  </a:lnTo>
                  <a:lnTo>
                    <a:pt x="608199" y="3426925"/>
                  </a:lnTo>
                  <a:lnTo>
                    <a:pt x="568930" y="3405421"/>
                  </a:lnTo>
                  <a:lnTo>
                    <a:pt x="527972" y="3388628"/>
                  </a:lnTo>
                  <a:lnTo>
                    <a:pt x="485740" y="3376546"/>
                  </a:lnTo>
                  <a:lnTo>
                    <a:pt x="442650" y="3369176"/>
                  </a:lnTo>
                  <a:lnTo>
                    <a:pt x="399118" y="3366516"/>
                  </a:lnTo>
                  <a:close/>
                </a:path>
                <a:path w="6101080" h="6185534">
                  <a:moveTo>
                    <a:pt x="6100801" y="4228647"/>
                  </a:moveTo>
                  <a:lnTo>
                    <a:pt x="4144528" y="6184988"/>
                  </a:lnTo>
                  <a:lnTo>
                    <a:pt x="5279445" y="6184988"/>
                  </a:lnTo>
                  <a:lnTo>
                    <a:pt x="6100801" y="5363636"/>
                  </a:lnTo>
                  <a:lnTo>
                    <a:pt x="6100801" y="4228647"/>
                  </a:lnTo>
                  <a:close/>
                </a:path>
                <a:path w="6101080" h="6185534">
                  <a:moveTo>
                    <a:pt x="3762731" y="0"/>
                  </a:moveTo>
                  <a:lnTo>
                    <a:pt x="3711500" y="3265"/>
                  </a:lnTo>
                  <a:lnTo>
                    <a:pt x="3660941" y="13063"/>
                  </a:lnTo>
                  <a:lnTo>
                    <a:pt x="3611734" y="29392"/>
                  </a:lnTo>
                  <a:lnTo>
                    <a:pt x="3564559" y="52252"/>
                  </a:lnTo>
                  <a:lnTo>
                    <a:pt x="3520096" y="81643"/>
                  </a:lnTo>
                  <a:lnTo>
                    <a:pt x="3479025" y="117563"/>
                  </a:lnTo>
                  <a:lnTo>
                    <a:pt x="3447834" y="152553"/>
                  </a:lnTo>
                  <a:lnTo>
                    <a:pt x="3421441" y="190098"/>
                  </a:lnTo>
                  <a:lnTo>
                    <a:pt x="3399847" y="229775"/>
                  </a:lnTo>
                  <a:lnTo>
                    <a:pt x="3383052" y="271156"/>
                  </a:lnTo>
                  <a:lnTo>
                    <a:pt x="3371055" y="313815"/>
                  </a:lnTo>
                  <a:lnTo>
                    <a:pt x="3363857" y="357327"/>
                  </a:lnTo>
                  <a:lnTo>
                    <a:pt x="3361458" y="401266"/>
                  </a:lnTo>
                  <a:lnTo>
                    <a:pt x="3363857" y="445204"/>
                  </a:lnTo>
                  <a:lnTo>
                    <a:pt x="3371055" y="488717"/>
                  </a:lnTo>
                  <a:lnTo>
                    <a:pt x="3383052" y="531379"/>
                  </a:lnTo>
                  <a:lnTo>
                    <a:pt x="3399847" y="572763"/>
                  </a:lnTo>
                  <a:lnTo>
                    <a:pt x="3421441" y="612442"/>
                  </a:lnTo>
                  <a:lnTo>
                    <a:pt x="3447834" y="649992"/>
                  </a:lnTo>
                  <a:lnTo>
                    <a:pt x="3479025" y="684987"/>
                  </a:lnTo>
                  <a:lnTo>
                    <a:pt x="6100801" y="3306906"/>
                  </a:lnTo>
                  <a:lnTo>
                    <a:pt x="6100801" y="2171977"/>
                  </a:lnTo>
                  <a:lnTo>
                    <a:pt x="4046436" y="117563"/>
                  </a:lnTo>
                  <a:lnTo>
                    <a:pt x="4005369" y="81643"/>
                  </a:lnTo>
                  <a:lnTo>
                    <a:pt x="3960905" y="52252"/>
                  </a:lnTo>
                  <a:lnTo>
                    <a:pt x="3913727" y="29392"/>
                  </a:lnTo>
                  <a:lnTo>
                    <a:pt x="3864517" y="13063"/>
                  </a:lnTo>
                  <a:lnTo>
                    <a:pt x="3813958" y="3265"/>
                  </a:lnTo>
                  <a:lnTo>
                    <a:pt x="3762731" y="0"/>
                  </a:lnTo>
                  <a:close/>
                </a:path>
              </a:pathLst>
            </a:custGeom>
            <a:grpFill/>
          </p:spPr>
          <p:txBody>
            <a:bodyPr wrap="square" lIns="0" tIns="0" rIns="0" bIns="0" rtlCol="0"/>
            <a:lstStyle/>
            <a:p>
              <a:endParaRPr/>
            </a:p>
          </p:txBody>
        </p:sp>
      </p:grpSp>
      <p:sp>
        <p:nvSpPr>
          <p:cNvPr id="11" name="Footer Placeholder 4">
            <a:extLst>
              <a:ext uri="{FF2B5EF4-FFF2-40B4-BE49-F238E27FC236}">
                <a16:creationId xmlns:a16="http://schemas.microsoft.com/office/drawing/2014/main" xmlns="" id="{FC12C924-46E9-33A9-0EB5-3F9AB9198540}"/>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26171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chemeClr val="bg1"/>
        </a:solidFill>
        <a:effectLst/>
      </p:bgPr>
    </p:bg>
    <p:spTree>
      <p:nvGrpSpPr>
        <p:cNvPr id="1" name=""/>
        <p:cNvGrpSpPr/>
        <p:nvPr/>
      </p:nvGrpSpPr>
      <p:grpSpPr>
        <a:xfrm>
          <a:off x="0" y="0"/>
          <a:ext cx="0" cy="0"/>
          <a:chOff x="0" y="0"/>
          <a:chExt cx="0" cy="0"/>
        </a:xfrm>
      </p:grpSpPr>
      <p:sp>
        <p:nvSpPr>
          <p:cNvPr id="2" name="Title 1" hidden="1"/>
          <p:cNvSpPr>
            <a:spLocks noGrp="1"/>
          </p:cNvSpPr>
          <p:nvPr>
            <p:ph type="title" hasCustomPrompt="1"/>
          </p:nvPr>
        </p:nvSpPr>
        <p:spPr>
          <a:xfrm>
            <a:off x="0" y="0"/>
            <a:ext cx="12191999" cy="1576453"/>
          </a:xfrm>
          <a:solidFill>
            <a:srgbClr val="BF1F2E"/>
          </a:solidFill>
        </p:spPr>
        <p:txBody>
          <a:bodyPr anchor="ctr">
            <a:normAutofit/>
          </a:bodyPr>
          <a:lstStyle>
            <a:lvl1pPr algn="ctr">
              <a:defRPr sz="5400" b="1">
                <a:solidFill>
                  <a:schemeClr val="bg1"/>
                </a:solidFill>
                <a:latin typeface="Myriad Pro" panose="020B0503030403020204" pitchFamily="34" charset="0"/>
              </a:defRPr>
            </a:lvl1pPr>
          </a:lstStyle>
          <a:p>
            <a:r>
              <a:rPr lang="en-US" dirty="0"/>
              <a:t>CLICK TO EDIT MASTER TITLE STYLE</a:t>
            </a:r>
          </a:p>
        </p:txBody>
      </p:sp>
      <p:sp>
        <p:nvSpPr>
          <p:cNvPr id="3" name="Text Placeholder 2" hidden="1"/>
          <p:cNvSpPr>
            <a:spLocks noGrp="1"/>
          </p:cNvSpPr>
          <p:nvPr>
            <p:ph type="body" idx="1"/>
          </p:nvPr>
        </p:nvSpPr>
        <p:spPr>
          <a:xfrm>
            <a:off x="580839" y="2249715"/>
            <a:ext cx="10975784" cy="3502780"/>
          </a:xfrm>
        </p:spPr>
        <p:txBody>
          <a:bodyPr/>
          <a:lstStyle>
            <a:lvl1pPr marL="0" indent="0">
              <a:buNone/>
              <a:defRPr sz="2400">
                <a:solidFill>
                  <a:srgbClr val="808285"/>
                </a:solidFill>
                <a:latin typeface="Arial Nova Light" panose="020B03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hidden="1"/>
          <p:cNvSpPr>
            <a:spLocks noGrp="1"/>
          </p:cNvSpPr>
          <p:nvPr>
            <p:ph type="dt" sz="half" idx="10"/>
          </p:nvPr>
        </p:nvSpPr>
        <p:spPr/>
        <p:txBody>
          <a:bodyPr/>
          <a:lstStyle/>
          <a:p>
            <a:fld id="{9E9C0E26-8CB8-4382-A504-48DC91BBC5A5}" type="datetimeFigureOut">
              <a:rPr lang="en-US" smtClean="0"/>
              <a:t>3/10/2024</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a:solidFill>
            <a:srgbClr val="BF1F2E"/>
          </a:solidFill>
        </p:spPr>
        <p:txBody>
          <a:bodyPr/>
          <a:lstStyle>
            <a:lvl1pPr>
              <a:defRPr>
                <a:solidFill>
                  <a:schemeClr val="bg1"/>
                </a:solidFill>
              </a:defRPr>
            </a:lvl1pPr>
          </a:lstStyle>
          <a:p>
            <a:fld id="{E723BD90-EE30-43FB-92D7-BB40B3C7E88F}" type="slidenum">
              <a:rPr lang="en-US" smtClean="0"/>
              <a:pPr/>
              <a:t>‹#›</a:t>
            </a:fld>
            <a:endParaRPr lang="en-US"/>
          </a:p>
        </p:txBody>
      </p:sp>
      <p:sp>
        <p:nvSpPr>
          <p:cNvPr id="8" name="Footer Placeholder 4">
            <a:extLst>
              <a:ext uri="{FF2B5EF4-FFF2-40B4-BE49-F238E27FC236}">
                <a16:creationId xmlns:a16="http://schemas.microsoft.com/office/drawing/2014/main" xmlns="" id="{B1B06B18-5CBA-760F-0D02-1F6B84463C29}"/>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237170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hidden="1"/>
          <p:cNvSpPr>
            <a:spLocks noGrp="1"/>
          </p:cNvSpPr>
          <p:nvPr>
            <p:ph type="title" hasCustomPrompt="1"/>
          </p:nvPr>
        </p:nvSpPr>
        <p:spPr>
          <a:xfrm>
            <a:off x="838200" y="365125"/>
            <a:ext cx="7072086" cy="1325563"/>
          </a:xfrm>
        </p:spPr>
        <p:txBody>
          <a:bodyPr/>
          <a:lstStyle>
            <a:lvl1pPr>
              <a:defRPr b="1">
                <a:solidFill>
                  <a:srgbClr val="BF1F2E"/>
                </a:solidFill>
                <a:latin typeface="Arial Nova Light" panose="020B0304020202020204" pitchFamily="34" charset="0"/>
              </a:defRPr>
            </a:lvl1pPr>
          </a:lstStyle>
          <a:p>
            <a:r>
              <a:rPr lang="en-US" dirty="0"/>
              <a:t>CLICK TO EDIT MASTER TITLE STYLE</a:t>
            </a:r>
          </a:p>
        </p:txBody>
      </p:sp>
      <p:sp>
        <p:nvSpPr>
          <p:cNvPr id="3" name="Content Placeholder 2" hidden="1"/>
          <p:cNvSpPr>
            <a:spLocks noGrp="1"/>
          </p:cNvSpPr>
          <p:nvPr>
            <p:ph idx="1"/>
          </p:nvPr>
        </p:nvSpPr>
        <p:spPr>
          <a:xfrm>
            <a:off x="838200" y="1825625"/>
            <a:ext cx="7072086" cy="4351338"/>
          </a:xfrm>
        </p:spPr>
        <p:txBody>
          <a:bodyPr/>
          <a:lstStyle>
            <a:lvl1pPr>
              <a:defRPr>
                <a:solidFill>
                  <a:srgbClr val="BF1F2E"/>
                </a:solidFill>
                <a:latin typeface="Arial Nova Light" panose="020B0304020202020204" pitchFamily="34" charset="0"/>
              </a:defRPr>
            </a:lvl1pPr>
            <a:lvl2pPr>
              <a:defRPr>
                <a:solidFill>
                  <a:srgbClr val="BF1F2E"/>
                </a:solidFill>
                <a:latin typeface="Arial Nova Light" panose="020B0304020202020204" pitchFamily="34" charset="0"/>
              </a:defRPr>
            </a:lvl2pPr>
            <a:lvl3pPr>
              <a:defRPr>
                <a:solidFill>
                  <a:srgbClr val="BF1F2E"/>
                </a:solidFill>
                <a:latin typeface="Arial Nova Light" panose="020B0304020202020204" pitchFamily="34" charset="0"/>
              </a:defRPr>
            </a:lvl3pPr>
            <a:lvl4pPr>
              <a:defRPr>
                <a:solidFill>
                  <a:srgbClr val="BF1F2E"/>
                </a:solidFill>
                <a:latin typeface="Arial Nova Light" panose="020B0304020202020204" pitchFamily="34" charset="0"/>
              </a:defRPr>
            </a:lvl4pPr>
            <a:lvl5pPr>
              <a:defRPr>
                <a:solidFill>
                  <a:srgbClr val="BF1F2E"/>
                </a:solidFill>
                <a:latin typeface="Arial Nova Light" panose="020B03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p:cNvSpPr>
            <a:spLocks noGrp="1"/>
          </p:cNvSpPr>
          <p:nvPr>
            <p:ph type="dt" sz="half" idx="10"/>
          </p:nvPr>
        </p:nvSpPr>
        <p:spPr/>
        <p:txBody>
          <a:bodyPr/>
          <a:lstStyle/>
          <a:p>
            <a:fld id="{9E9C0E26-8CB8-4382-A504-48DC91BBC5A5}" type="datetimeFigureOut">
              <a:rPr lang="en-US" smtClean="0"/>
              <a:t>3/10/2024</a:t>
            </a:fld>
            <a:endParaRPr lang="en-US"/>
          </a:p>
        </p:txBody>
      </p:sp>
      <p:sp>
        <p:nvSpPr>
          <p:cNvPr id="5" name="Footer Placeholder 4" hidden="1"/>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a:solidFill>
            <a:srgbClr val="BF1F2E"/>
          </a:solidFill>
        </p:spPr>
        <p:txBody>
          <a:bodyPr/>
          <a:lstStyle>
            <a:lvl1pPr>
              <a:defRPr>
                <a:solidFill>
                  <a:schemeClr val="bg1"/>
                </a:solidFill>
              </a:defRPr>
            </a:lvl1pPr>
          </a:lstStyle>
          <a:p>
            <a:fld id="{E723BD90-EE30-43FB-92D7-BB40B3C7E88F}" type="slidenum">
              <a:rPr lang="en-US" smtClean="0"/>
              <a:pPr/>
              <a:t>‹#›</a:t>
            </a:fld>
            <a:endParaRPr lang="en-US"/>
          </a:p>
        </p:txBody>
      </p:sp>
      <p:grpSp>
        <p:nvGrpSpPr>
          <p:cNvPr id="10" name="Group 9" hidden="1">
            <a:extLst>
              <a:ext uri="{FF2B5EF4-FFF2-40B4-BE49-F238E27FC236}">
                <a16:creationId xmlns:a16="http://schemas.microsoft.com/office/drawing/2014/main" xmlns="" id="{CD1BFB14-FBA6-4651-B1FB-FE5F1ADE5676}"/>
              </a:ext>
            </a:extLst>
          </p:cNvPr>
          <p:cNvGrpSpPr/>
          <p:nvPr userDrawn="1"/>
        </p:nvGrpSpPr>
        <p:grpSpPr>
          <a:xfrm>
            <a:off x="9484019" y="2173030"/>
            <a:ext cx="2707923" cy="4212454"/>
            <a:chOff x="10155198" y="2193504"/>
            <a:chExt cx="6101195" cy="9491042"/>
          </a:xfrm>
          <a:solidFill>
            <a:srgbClr val="BF1F2E"/>
          </a:solidFill>
        </p:grpSpPr>
        <p:sp>
          <p:nvSpPr>
            <p:cNvPr id="11" name="object 28">
              <a:extLst>
                <a:ext uri="{FF2B5EF4-FFF2-40B4-BE49-F238E27FC236}">
                  <a16:creationId xmlns:a16="http://schemas.microsoft.com/office/drawing/2014/main" xmlns="" id="{EE9869A4-3AA7-4258-8FA6-DC8AC8560DE8}"/>
                </a:ext>
              </a:extLst>
            </p:cNvPr>
            <p:cNvSpPr/>
            <p:nvPr/>
          </p:nvSpPr>
          <p:spPr>
            <a:xfrm>
              <a:off x="10210558" y="2193504"/>
              <a:ext cx="6045835" cy="7452995"/>
            </a:xfrm>
            <a:custGeom>
              <a:avLst/>
              <a:gdLst/>
              <a:ahLst/>
              <a:cxnLst/>
              <a:rect l="l" t="t" r="r" b="b"/>
              <a:pathLst>
                <a:path w="6045834" h="7452995">
                  <a:moveTo>
                    <a:pt x="3707298" y="0"/>
                  </a:moveTo>
                  <a:lnTo>
                    <a:pt x="3663412" y="5"/>
                  </a:lnTo>
                  <a:lnTo>
                    <a:pt x="3619621" y="3194"/>
                  </a:lnTo>
                  <a:lnTo>
                    <a:pt x="3576116" y="9567"/>
                  </a:lnTo>
                  <a:lnTo>
                    <a:pt x="3533085" y="19123"/>
                  </a:lnTo>
                  <a:lnTo>
                    <a:pt x="3490721" y="31862"/>
                  </a:lnTo>
                  <a:lnTo>
                    <a:pt x="3449211" y="47784"/>
                  </a:lnTo>
                  <a:lnTo>
                    <a:pt x="3408748" y="66888"/>
                  </a:lnTo>
                  <a:lnTo>
                    <a:pt x="3369521" y="89174"/>
                  </a:lnTo>
                  <a:lnTo>
                    <a:pt x="3331720" y="114642"/>
                  </a:lnTo>
                  <a:lnTo>
                    <a:pt x="3295535" y="143291"/>
                  </a:lnTo>
                  <a:lnTo>
                    <a:pt x="3261156" y="175121"/>
                  </a:lnTo>
                  <a:lnTo>
                    <a:pt x="175780" y="3260485"/>
                  </a:lnTo>
                  <a:lnTo>
                    <a:pt x="143299" y="3295558"/>
                  </a:lnTo>
                  <a:lnTo>
                    <a:pt x="113949" y="3332712"/>
                  </a:lnTo>
                  <a:lnTo>
                    <a:pt x="87797" y="3371779"/>
                  </a:lnTo>
                  <a:lnTo>
                    <a:pt x="64912" y="3412593"/>
                  </a:lnTo>
                  <a:lnTo>
                    <a:pt x="45361" y="3454987"/>
                  </a:lnTo>
                  <a:lnTo>
                    <a:pt x="29212" y="3498794"/>
                  </a:lnTo>
                  <a:lnTo>
                    <a:pt x="16533" y="3543847"/>
                  </a:lnTo>
                  <a:lnTo>
                    <a:pt x="7393" y="3589980"/>
                  </a:lnTo>
                  <a:lnTo>
                    <a:pt x="1859" y="3637026"/>
                  </a:lnTo>
                  <a:lnTo>
                    <a:pt x="0" y="3684817"/>
                  </a:lnTo>
                  <a:lnTo>
                    <a:pt x="1859" y="3732557"/>
                  </a:lnTo>
                  <a:lnTo>
                    <a:pt x="7393" y="3779563"/>
                  </a:lnTo>
                  <a:lnTo>
                    <a:pt x="16531" y="3825665"/>
                  </a:lnTo>
                  <a:lnTo>
                    <a:pt x="29207" y="3870696"/>
                  </a:lnTo>
                  <a:lnTo>
                    <a:pt x="45351" y="3914487"/>
                  </a:lnTo>
                  <a:lnTo>
                    <a:pt x="64895" y="3956871"/>
                  </a:lnTo>
                  <a:lnTo>
                    <a:pt x="87771" y="3997680"/>
                  </a:lnTo>
                  <a:lnTo>
                    <a:pt x="113910" y="4036745"/>
                  </a:lnTo>
                  <a:lnTo>
                    <a:pt x="143244" y="4073898"/>
                  </a:lnTo>
                  <a:lnTo>
                    <a:pt x="175704" y="4108972"/>
                  </a:lnTo>
                  <a:lnTo>
                    <a:pt x="3401682" y="7335026"/>
                  </a:lnTo>
                  <a:lnTo>
                    <a:pt x="3442753" y="7370947"/>
                  </a:lnTo>
                  <a:lnTo>
                    <a:pt x="3487219" y="7400337"/>
                  </a:lnTo>
                  <a:lnTo>
                    <a:pt x="3534397" y="7423197"/>
                  </a:lnTo>
                  <a:lnTo>
                    <a:pt x="3583607" y="7439526"/>
                  </a:lnTo>
                  <a:lnTo>
                    <a:pt x="3634168" y="7449324"/>
                  </a:lnTo>
                  <a:lnTo>
                    <a:pt x="3685400" y="7452590"/>
                  </a:lnTo>
                  <a:lnTo>
                    <a:pt x="3736622" y="7449324"/>
                  </a:lnTo>
                  <a:lnTo>
                    <a:pt x="3787178" y="7439526"/>
                  </a:lnTo>
                  <a:lnTo>
                    <a:pt x="3836387" y="7423197"/>
                  </a:lnTo>
                  <a:lnTo>
                    <a:pt x="3883566" y="7400337"/>
                  </a:lnTo>
                  <a:lnTo>
                    <a:pt x="3928033" y="7370947"/>
                  </a:lnTo>
                  <a:lnTo>
                    <a:pt x="3969105" y="7335026"/>
                  </a:lnTo>
                  <a:lnTo>
                    <a:pt x="4000294" y="7300034"/>
                  </a:lnTo>
                  <a:lnTo>
                    <a:pt x="4026684" y="7262487"/>
                  </a:lnTo>
                  <a:lnTo>
                    <a:pt x="4048277" y="7222809"/>
                  </a:lnTo>
                  <a:lnTo>
                    <a:pt x="4065070" y="7181428"/>
                  </a:lnTo>
                  <a:lnTo>
                    <a:pt x="4077066" y="7138768"/>
                  </a:lnTo>
                  <a:lnTo>
                    <a:pt x="4084264" y="7095257"/>
                  </a:lnTo>
                  <a:lnTo>
                    <a:pt x="4086663" y="7051319"/>
                  </a:lnTo>
                  <a:lnTo>
                    <a:pt x="4084264" y="7007381"/>
                  </a:lnTo>
                  <a:lnTo>
                    <a:pt x="4077066" y="6963869"/>
                  </a:lnTo>
                  <a:lnTo>
                    <a:pt x="4065070" y="6921208"/>
                  </a:lnTo>
                  <a:lnTo>
                    <a:pt x="4048277" y="6879825"/>
                  </a:lnTo>
                  <a:lnTo>
                    <a:pt x="4026684" y="6840146"/>
                  </a:lnTo>
                  <a:lnTo>
                    <a:pt x="4000294" y="6802597"/>
                  </a:lnTo>
                  <a:lnTo>
                    <a:pt x="3969105" y="6767602"/>
                  </a:lnTo>
                  <a:lnTo>
                    <a:pt x="1192237" y="3990595"/>
                  </a:lnTo>
                  <a:lnTo>
                    <a:pt x="1160712" y="3955481"/>
                  </a:lnTo>
                  <a:lnTo>
                    <a:pt x="1133691" y="3917943"/>
                  </a:lnTo>
                  <a:lnTo>
                    <a:pt x="1111173" y="3878353"/>
                  </a:lnTo>
                  <a:lnTo>
                    <a:pt x="1093158" y="3837085"/>
                  </a:lnTo>
                  <a:lnTo>
                    <a:pt x="1079648" y="3794510"/>
                  </a:lnTo>
                  <a:lnTo>
                    <a:pt x="1070640" y="3751004"/>
                  </a:lnTo>
                  <a:lnTo>
                    <a:pt x="1066137" y="3706937"/>
                  </a:lnTo>
                  <a:lnTo>
                    <a:pt x="1066137" y="3662684"/>
                  </a:lnTo>
                  <a:lnTo>
                    <a:pt x="1070640" y="3618618"/>
                  </a:lnTo>
                  <a:lnTo>
                    <a:pt x="1079648" y="3575111"/>
                  </a:lnTo>
                  <a:lnTo>
                    <a:pt x="1093158" y="3532537"/>
                  </a:lnTo>
                  <a:lnTo>
                    <a:pt x="1111173" y="3491268"/>
                  </a:lnTo>
                  <a:lnTo>
                    <a:pt x="1133691" y="3451679"/>
                  </a:lnTo>
                  <a:lnTo>
                    <a:pt x="1160712" y="3414140"/>
                  </a:lnTo>
                  <a:lnTo>
                    <a:pt x="1192237" y="3379027"/>
                  </a:lnTo>
                  <a:lnTo>
                    <a:pt x="3379623" y="1191579"/>
                  </a:lnTo>
                  <a:lnTo>
                    <a:pt x="3414735" y="1160056"/>
                  </a:lnTo>
                  <a:lnTo>
                    <a:pt x="3452272" y="1133036"/>
                  </a:lnTo>
                  <a:lnTo>
                    <a:pt x="3491862" y="1110520"/>
                  </a:lnTo>
                  <a:lnTo>
                    <a:pt x="3533131" y="1092507"/>
                  </a:lnTo>
                  <a:lnTo>
                    <a:pt x="3575707" y="1078998"/>
                  </a:lnTo>
                  <a:lnTo>
                    <a:pt x="3619218" y="1069992"/>
                  </a:lnTo>
                  <a:lnTo>
                    <a:pt x="3663266" y="1065490"/>
                  </a:lnTo>
                  <a:lnTo>
                    <a:pt x="4999922" y="1065489"/>
                  </a:lnTo>
                  <a:lnTo>
                    <a:pt x="4109554" y="175121"/>
                  </a:lnTo>
                  <a:lnTo>
                    <a:pt x="4075176" y="143272"/>
                  </a:lnTo>
                  <a:lnTo>
                    <a:pt x="4038991" y="114610"/>
                  </a:lnTo>
                  <a:lnTo>
                    <a:pt x="4001190" y="89134"/>
                  </a:lnTo>
                  <a:lnTo>
                    <a:pt x="3961963" y="66844"/>
                  </a:lnTo>
                  <a:lnTo>
                    <a:pt x="3921499" y="47740"/>
                  </a:lnTo>
                  <a:lnTo>
                    <a:pt x="3879990" y="31822"/>
                  </a:lnTo>
                  <a:lnTo>
                    <a:pt x="3837625" y="19089"/>
                  </a:lnTo>
                  <a:lnTo>
                    <a:pt x="3794595" y="9541"/>
                  </a:lnTo>
                  <a:lnTo>
                    <a:pt x="3751089" y="3178"/>
                  </a:lnTo>
                  <a:lnTo>
                    <a:pt x="3707298" y="0"/>
                  </a:lnTo>
                  <a:close/>
                </a:path>
                <a:path w="6045834" h="7452995">
                  <a:moveTo>
                    <a:pt x="4999922" y="1065489"/>
                  </a:moveTo>
                  <a:lnTo>
                    <a:pt x="3707521" y="1065489"/>
                  </a:lnTo>
                  <a:lnTo>
                    <a:pt x="3751597" y="1069994"/>
                  </a:lnTo>
                  <a:lnTo>
                    <a:pt x="3795106" y="1079001"/>
                  </a:lnTo>
                  <a:lnTo>
                    <a:pt x="3837682" y="1092512"/>
                  </a:lnTo>
                  <a:lnTo>
                    <a:pt x="3878951" y="1110527"/>
                  </a:lnTo>
                  <a:lnTo>
                    <a:pt x="3918540" y="1133045"/>
                  </a:lnTo>
                  <a:lnTo>
                    <a:pt x="3956078" y="1160066"/>
                  </a:lnTo>
                  <a:lnTo>
                    <a:pt x="3991190" y="1191591"/>
                  </a:lnTo>
                  <a:lnTo>
                    <a:pt x="6045440" y="3245851"/>
                  </a:lnTo>
                  <a:lnTo>
                    <a:pt x="6045440" y="2111007"/>
                  </a:lnTo>
                  <a:lnTo>
                    <a:pt x="4999922" y="1065489"/>
                  </a:lnTo>
                  <a:close/>
                </a:path>
              </a:pathLst>
            </a:custGeom>
            <a:grpFill/>
          </p:spPr>
          <p:txBody>
            <a:bodyPr wrap="square" lIns="0" tIns="0" rIns="0" bIns="0" rtlCol="0"/>
            <a:lstStyle/>
            <a:p>
              <a:endParaRPr dirty="0"/>
            </a:p>
          </p:txBody>
        </p:sp>
        <p:sp>
          <p:nvSpPr>
            <p:cNvPr id="12" name="object 29">
              <a:extLst>
                <a:ext uri="{FF2B5EF4-FFF2-40B4-BE49-F238E27FC236}">
                  <a16:creationId xmlns:a16="http://schemas.microsoft.com/office/drawing/2014/main" xmlns="" id="{7260A0FD-AAF9-42CF-8942-EF3F32FB279F}"/>
                </a:ext>
              </a:extLst>
            </p:cNvPr>
            <p:cNvSpPr/>
            <p:nvPr/>
          </p:nvSpPr>
          <p:spPr>
            <a:xfrm>
              <a:off x="10155198" y="5499011"/>
              <a:ext cx="6101080" cy="6185535"/>
            </a:xfrm>
            <a:custGeom>
              <a:avLst/>
              <a:gdLst/>
              <a:ahLst/>
              <a:cxnLst/>
              <a:rect l="l" t="t" r="r" b="b"/>
              <a:pathLst>
                <a:path w="6101080" h="6185534">
                  <a:moveTo>
                    <a:pt x="399118" y="3366516"/>
                  </a:moveTo>
                  <a:lnTo>
                    <a:pt x="355558" y="3368569"/>
                  </a:lnTo>
                  <a:lnTo>
                    <a:pt x="312387" y="3375333"/>
                  </a:lnTo>
                  <a:lnTo>
                    <a:pt x="270020" y="3386808"/>
                  </a:lnTo>
                  <a:lnTo>
                    <a:pt x="228872" y="3402996"/>
                  </a:lnTo>
                  <a:lnTo>
                    <a:pt x="189359" y="3423895"/>
                  </a:lnTo>
                  <a:lnTo>
                    <a:pt x="151897" y="3449506"/>
                  </a:lnTo>
                  <a:lnTo>
                    <a:pt x="116900" y="3479829"/>
                  </a:lnTo>
                  <a:lnTo>
                    <a:pt x="84785" y="3514864"/>
                  </a:lnTo>
                  <a:lnTo>
                    <a:pt x="56986" y="3553719"/>
                  </a:lnTo>
                  <a:lnTo>
                    <a:pt x="34805" y="3594924"/>
                  </a:lnTo>
                  <a:lnTo>
                    <a:pt x="18130" y="3638006"/>
                  </a:lnTo>
                  <a:lnTo>
                    <a:pt x="6847" y="3682492"/>
                  </a:lnTo>
                  <a:lnTo>
                    <a:pt x="841" y="3727908"/>
                  </a:lnTo>
                  <a:lnTo>
                    <a:pt x="0" y="3773784"/>
                  </a:lnTo>
                  <a:lnTo>
                    <a:pt x="4208" y="3819644"/>
                  </a:lnTo>
                  <a:lnTo>
                    <a:pt x="13352" y="3865018"/>
                  </a:lnTo>
                  <a:lnTo>
                    <a:pt x="27319" y="3909431"/>
                  </a:lnTo>
                  <a:lnTo>
                    <a:pt x="45994" y="3952411"/>
                  </a:lnTo>
                  <a:lnTo>
                    <a:pt x="69265" y="3993486"/>
                  </a:lnTo>
                  <a:lnTo>
                    <a:pt x="97015" y="4032181"/>
                  </a:lnTo>
                  <a:lnTo>
                    <a:pt x="129134" y="4068025"/>
                  </a:lnTo>
                  <a:lnTo>
                    <a:pt x="2246097" y="6184988"/>
                  </a:lnTo>
                  <a:lnTo>
                    <a:pt x="3380918" y="6184988"/>
                  </a:lnTo>
                  <a:lnTo>
                    <a:pt x="680009" y="3484067"/>
                  </a:lnTo>
                  <a:lnTo>
                    <a:pt x="645364" y="3453141"/>
                  </a:lnTo>
                  <a:lnTo>
                    <a:pt x="608199" y="3426925"/>
                  </a:lnTo>
                  <a:lnTo>
                    <a:pt x="568930" y="3405421"/>
                  </a:lnTo>
                  <a:lnTo>
                    <a:pt x="527972" y="3388628"/>
                  </a:lnTo>
                  <a:lnTo>
                    <a:pt x="485740" y="3376546"/>
                  </a:lnTo>
                  <a:lnTo>
                    <a:pt x="442650" y="3369176"/>
                  </a:lnTo>
                  <a:lnTo>
                    <a:pt x="399118" y="3366516"/>
                  </a:lnTo>
                  <a:close/>
                </a:path>
                <a:path w="6101080" h="6185534">
                  <a:moveTo>
                    <a:pt x="6100801" y="4228647"/>
                  </a:moveTo>
                  <a:lnTo>
                    <a:pt x="4144528" y="6184988"/>
                  </a:lnTo>
                  <a:lnTo>
                    <a:pt x="5279445" y="6184988"/>
                  </a:lnTo>
                  <a:lnTo>
                    <a:pt x="6100801" y="5363636"/>
                  </a:lnTo>
                  <a:lnTo>
                    <a:pt x="6100801" y="4228647"/>
                  </a:lnTo>
                  <a:close/>
                </a:path>
                <a:path w="6101080" h="6185534">
                  <a:moveTo>
                    <a:pt x="3762731" y="0"/>
                  </a:moveTo>
                  <a:lnTo>
                    <a:pt x="3711500" y="3265"/>
                  </a:lnTo>
                  <a:lnTo>
                    <a:pt x="3660941" y="13063"/>
                  </a:lnTo>
                  <a:lnTo>
                    <a:pt x="3611734" y="29392"/>
                  </a:lnTo>
                  <a:lnTo>
                    <a:pt x="3564559" y="52252"/>
                  </a:lnTo>
                  <a:lnTo>
                    <a:pt x="3520096" y="81643"/>
                  </a:lnTo>
                  <a:lnTo>
                    <a:pt x="3479025" y="117563"/>
                  </a:lnTo>
                  <a:lnTo>
                    <a:pt x="3447834" y="152553"/>
                  </a:lnTo>
                  <a:lnTo>
                    <a:pt x="3421441" y="190098"/>
                  </a:lnTo>
                  <a:lnTo>
                    <a:pt x="3399847" y="229775"/>
                  </a:lnTo>
                  <a:lnTo>
                    <a:pt x="3383052" y="271156"/>
                  </a:lnTo>
                  <a:lnTo>
                    <a:pt x="3371055" y="313815"/>
                  </a:lnTo>
                  <a:lnTo>
                    <a:pt x="3363857" y="357327"/>
                  </a:lnTo>
                  <a:lnTo>
                    <a:pt x="3361458" y="401266"/>
                  </a:lnTo>
                  <a:lnTo>
                    <a:pt x="3363857" y="445204"/>
                  </a:lnTo>
                  <a:lnTo>
                    <a:pt x="3371055" y="488717"/>
                  </a:lnTo>
                  <a:lnTo>
                    <a:pt x="3383052" y="531379"/>
                  </a:lnTo>
                  <a:lnTo>
                    <a:pt x="3399847" y="572763"/>
                  </a:lnTo>
                  <a:lnTo>
                    <a:pt x="3421441" y="612442"/>
                  </a:lnTo>
                  <a:lnTo>
                    <a:pt x="3447834" y="649992"/>
                  </a:lnTo>
                  <a:lnTo>
                    <a:pt x="3479025" y="684987"/>
                  </a:lnTo>
                  <a:lnTo>
                    <a:pt x="6100801" y="3306906"/>
                  </a:lnTo>
                  <a:lnTo>
                    <a:pt x="6100801" y="2171977"/>
                  </a:lnTo>
                  <a:lnTo>
                    <a:pt x="4046436" y="117563"/>
                  </a:lnTo>
                  <a:lnTo>
                    <a:pt x="4005369" y="81643"/>
                  </a:lnTo>
                  <a:lnTo>
                    <a:pt x="3960905" y="52252"/>
                  </a:lnTo>
                  <a:lnTo>
                    <a:pt x="3913727" y="29392"/>
                  </a:lnTo>
                  <a:lnTo>
                    <a:pt x="3864517" y="13063"/>
                  </a:lnTo>
                  <a:lnTo>
                    <a:pt x="3813958" y="3265"/>
                  </a:lnTo>
                  <a:lnTo>
                    <a:pt x="3762731" y="0"/>
                  </a:lnTo>
                  <a:close/>
                </a:path>
              </a:pathLst>
            </a:custGeom>
            <a:grpFill/>
          </p:spPr>
          <p:txBody>
            <a:bodyPr wrap="square" lIns="0" tIns="0" rIns="0" bIns="0" rtlCol="0"/>
            <a:lstStyle/>
            <a:p>
              <a:endParaRPr/>
            </a:p>
          </p:txBody>
        </p:sp>
      </p:grpSp>
      <p:sp>
        <p:nvSpPr>
          <p:cNvPr id="7" name="Footer Placeholder 4">
            <a:extLst>
              <a:ext uri="{FF2B5EF4-FFF2-40B4-BE49-F238E27FC236}">
                <a16:creationId xmlns:a16="http://schemas.microsoft.com/office/drawing/2014/main" xmlns="" id="{25E476C2-0F56-6DB0-35A5-05B1466B58EE}"/>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344529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086600" cy="1325563"/>
          </a:xfrm>
        </p:spPr>
        <p:txBody>
          <a:bodyPr/>
          <a:lstStyle>
            <a:lvl1pPr>
              <a:defRPr b="1">
                <a:solidFill>
                  <a:srgbClr val="BF1F2E"/>
                </a:solidFill>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3491948" cy="4351338"/>
          </a:xfrm>
        </p:spPr>
        <p:txBody>
          <a:bodyPr/>
          <a:lstStyle>
            <a:lvl1pPr>
              <a:defRPr>
                <a:solidFill>
                  <a:srgbClr val="808285"/>
                </a:solidFill>
                <a:latin typeface="Myriad Pro Light" panose="020B0403030403020204" pitchFamily="34" charset="0"/>
              </a:defRPr>
            </a:lvl1pPr>
            <a:lvl2pPr>
              <a:defRPr>
                <a:solidFill>
                  <a:srgbClr val="808285"/>
                </a:solidFill>
                <a:latin typeface="Myriad Pro Light" panose="020B0403030403020204" pitchFamily="34" charset="0"/>
              </a:defRPr>
            </a:lvl2pPr>
            <a:lvl3pPr>
              <a:defRPr>
                <a:solidFill>
                  <a:srgbClr val="808285"/>
                </a:solidFill>
                <a:latin typeface="Myriad Pro Light" panose="020B0403030403020204" pitchFamily="34" charset="0"/>
              </a:defRPr>
            </a:lvl3pPr>
            <a:lvl4pPr>
              <a:defRPr>
                <a:solidFill>
                  <a:srgbClr val="808285"/>
                </a:solidFill>
                <a:latin typeface="Myriad Pro Light" panose="020B0403030403020204" pitchFamily="34" charset="0"/>
              </a:defRPr>
            </a:lvl4pPr>
            <a:lvl5pPr>
              <a:defRPr>
                <a:solidFill>
                  <a:srgbClr val="808285"/>
                </a:solidFill>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30490" y="1825625"/>
            <a:ext cx="3491948" cy="4351338"/>
          </a:xfrm>
        </p:spPr>
        <p:txBody>
          <a:bodyPr/>
          <a:lstStyle>
            <a:lvl1pPr>
              <a:defRPr>
                <a:solidFill>
                  <a:srgbClr val="808285"/>
                </a:solidFill>
                <a:latin typeface="Myriad Pro Light" panose="020B0403030403020204" pitchFamily="34" charset="0"/>
              </a:defRPr>
            </a:lvl1pPr>
            <a:lvl2pPr>
              <a:defRPr>
                <a:solidFill>
                  <a:srgbClr val="808285"/>
                </a:solidFill>
                <a:latin typeface="Myriad Pro Light" panose="020B0403030403020204" pitchFamily="34" charset="0"/>
              </a:defRPr>
            </a:lvl2pPr>
            <a:lvl3pPr>
              <a:defRPr>
                <a:solidFill>
                  <a:srgbClr val="808285"/>
                </a:solidFill>
                <a:latin typeface="Myriad Pro Light" panose="020B0403030403020204" pitchFamily="34" charset="0"/>
              </a:defRPr>
            </a:lvl3pPr>
            <a:lvl4pPr>
              <a:defRPr>
                <a:solidFill>
                  <a:srgbClr val="808285"/>
                </a:solidFill>
                <a:latin typeface="Myriad Pro Light" panose="020B0403030403020204" pitchFamily="34" charset="0"/>
              </a:defRPr>
            </a:lvl4pPr>
            <a:lvl5pPr>
              <a:defRPr>
                <a:solidFill>
                  <a:srgbClr val="808285"/>
                </a:solidFill>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9C0E26-8CB8-4382-A504-48DC91BBC5A5}"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hidden="1"/>
          <p:cNvSpPr>
            <a:spLocks noGrp="1"/>
          </p:cNvSpPr>
          <p:nvPr>
            <p:ph type="sldNum" sz="quarter" idx="12"/>
          </p:nvPr>
        </p:nvSpPr>
        <p:spPr>
          <a:solidFill>
            <a:srgbClr val="BF1F2E"/>
          </a:solidFill>
        </p:spPr>
        <p:txBody>
          <a:bodyPr/>
          <a:lstStyle>
            <a:lvl1pPr>
              <a:defRPr>
                <a:solidFill>
                  <a:schemeClr val="bg1"/>
                </a:solidFill>
              </a:defRPr>
            </a:lvl1pPr>
          </a:lstStyle>
          <a:p>
            <a:fld id="{E723BD90-EE30-43FB-92D7-BB40B3C7E88F}" type="slidenum">
              <a:rPr lang="en-US" smtClean="0"/>
              <a:pPr/>
              <a:t>‹#›</a:t>
            </a:fld>
            <a:endParaRPr lang="en-US"/>
          </a:p>
        </p:txBody>
      </p:sp>
      <p:grpSp>
        <p:nvGrpSpPr>
          <p:cNvPr id="11" name="Group 10" hidden="1">
            <a:extLst>
              <a:ext uri="{FF2B5EF4-FFF2-40B4-BE49-F238E27FC236}">
                <a16:creationId xmlns:a16="http://schemas.microsoft.com/office/drawing/2014/main" xmlns="" id="{F4E640AF-61EB-464F-9925-4AAEBB35DEC4}"/>
              </a:ext>
            </a:extLst>
          </p:cNvPr>
          <p:cNvGrpSpPr/>
          <p:nvPr userDrawn="1"/>
        </p:nvGrpSpPr>
        <p:grpSpPr>
          <a:xfrm>
            <a:off x="9484019" y="2173030"/>
            <a:ext cx="2707923" cy="4212454"/>
            <a:chOff x="10155198" y="2193504"/>
            <a:chExt cx="6101195" cy="9491042"/>
          </a:xfrm>
          <a:solidFill>
            <a:srgbClr val="BF1F2E"/>
          </a:solidFill>
        </p:grpSpPr>
        <p:sp>
          <p:nvSpPr>
            <p:cNvPr id="12" name="object 28">
              <a:extLst>
                <a:ext uri="{FF2B5EF4-FFF2-40B4-BE49-F238E27FC236}">
                  <a16:creationId xmlns:a16="http://schemas.microsoft.com/office/drawing/2014/main" xmlns="" id="{379A2E86-96A1-4A60-A639-C65A0B5634E8}"/>
                </a:ext>
              </a:extLst>
            </p:cNvPr>
            <p:cNvSpPr/>
            <p:nvPr/>
          </p:nvSpPr>
          <p:spPr>
            <a:xfrm>
              <a:off x="10210558" y="2193504"/>
              <a:ext cx="6045835" cy="7452995"/>
            </a:xfrm>
            <a:custGeom>
              <a:avLst/>
              <a:gdLst/>
              <a:ahLst/>
              <a:cxnLst/>
              <a:rect l="l" t="t" r="r" b="b"/>
              <a:pathLst>
                <a:path w="6045834" h="7452995">
                  <a:moveTo>
                    <a:pt x="3707298" y="0"/>
                  </a:moveTo>
                  <a:lnTo>
                    <a:pt x="3663412" y="5"/>
                  </a:lnTo>
                  <a:lnTo>
                    <a:pt x="3619621" y="3194"/>
                  </a:lnTo>
                  <a:lnTo>
                    <a:pt x="3576116" y="9567"/>
                  </a:lnTo>
                  <a:lnTo>
                    <a:pt x="3533085" y="19123"/>
                  </a:lnTo>
                  <a:lnTo>
                    <a:pt x="3490721" y="31862"/>
                  </a:lnTo>
                  <a:lnTo>
                    <a:pt x="3449211" y="47784"/>
                  </a:lnTo>
                  <a:lnTo>
                    <a:pt x="3408748" y="66888"/>
                  </a:lnTo>
                  <a:lnTo>
                    <a:pt x="3369521" y="89174"/>
                  </a:lnTo>
                  <a:lnTo>
                    <a:pt x="3331720" y="114642"/>
                  </a:lnTo>
                  <a:lnTo>
                    <a:pt x="3295535" y="143291"/>
                  </a:lnTo>
                  <a:lnTo>
                    <a:pt x="3261156" y="175121"/>
                  </a:lnTo>
                  <a:lnTo>
                    <a:pt x="175780" y="3260485"/>
                  </a:lnTo>
                  <a:lnTo>
                    <a:pt x="143299" y="3295558"/>
                  </a:lnTo>
                  <a:lnTo>
                    <a:pt x="113949" y="3332712"/>
                  </a:lnTo>
                  <a:lnTo>
                    <a:pt x="87797" y="3371779"/>
                  </a:lnTo>
                  <a:lnTo>
                    <a:pt x="64912" y="3412593"/>
                  </a:lnTo>
                  <a:lnTo>
                    <a:pt x="45361" y="3454987"/>
                  </a:lnTo>
                  <a:lnTo>
                    <a:pt x="29212" y="3498794"/>
                  </a:lnTo>
                  <a:lnTo>
                    <a:pt x="16533" y="3543847"/>
                  </a:lnTo>
                  <a:lnTo>
                    <a:pt x="7393" y="3589980"/>
                  </a:lnTo>
                  <a:lnTo>
                    <a:pt x="1859" y="3637026"/>
                  </a:lnTo>
                  <a:lnTo>
                    <a:pt x="0" y="3684817"/>
                  </a:lnTo>
                  <a:lnTo>
                    <a:pt x="1859" y="3732557"/>
                  </a:lnTo>
                  <a:lnTo>
                    <a:pt x="7393" y="3779563"/>
                  </a:lnTo>
                  <a:lnTo>
                    <a:pt x="16531" y="3825665"/>
                  </a:lnTo>
                  <a:lnTo>
                    <a:pt x="29207" y="3870696"/>
                  </a:lnTo>
                  <a:lnTo>
                    <a:pt x="45351" y="3914487"/>
                  </a:lnTo>
                  <a:lnTo>
                    <a:pt x="64895" y="3956871"/>
                  </a:lnTo>
                  <a:lnTo>
                    <a:pt x="87771" y="3997680"/>
                  </a:lnTo>
                  <a:lnTo>
                    <a:pt x="113910" y="4036745"/>
                  </a:lnTo>
                  <a:lnTo>
                    <a:pt x="143244" y="4073898"/>
                  </a:lnTo>
                  <a:lnTo>
                    <a:pt x="175704" y="4108972"/>
                  </a:lnTo>
                  <a:lnTo>
                    <a:pt x="3401682" y="7335026"/>
                  </a:lnTo>
                  <a:lnTo>
                    <a:pt x="3442753" y="7370947"/>
                  </a:lnTo>
                  <a:lnTo>
                    <a:pt x="3487219" y="7400337"/>
                  </a:lnTo>
                  <a:lnTo>
                    <a:pt x="3534397" y="7423197"/>
                  </a:lnTo>
                  <a:lnTo>
                    <a:pt x="3583607" y="7439526"/>
                  </a:lnTo>
                  <a:lnTo>
                    <a:pt x="3634168" y="7449324"/>
                  </a:lnTo>
                  <a:lnTo>
                    <a:pt x="3685400" y="7452590"/>
                  </a:lnTo>
                  <a:lnTo>
                    <a:pt x="3736622" y="7449324"/>
                  </a:lnTo>
                  <a:lnTo>
                    <a:pt x="3787178" y="7439526"/>
                  </a:lnTo>
                  <a:lnTo>
                    <a:pt x="3836387" y="7423197"/>
                  </a:lnTo>
                  <a:lnTo>
                    <a:pt x="3883566" y="7400337"/>
                  </a:lnTo>
                  <a:lnTo>
                    <a:pt x="3928033" y="7370947"/>
                  </a:lnTo>
                  <a:lnTo>
                    <a:pt x="3969105" y="7335026"/>
                  </a:lnTo>
                  <a:lnTo>
                    <a:pt x="4000294" y="7300034"/>
                  </a:lnTo>
                  <a:lnTo>
                    <a:pt x="4026684" y="7262487"/>
                  </a:lnTo>
                  <a:lnTo>
                    <a:pt x="4048277" y="7222809"/>
                  </a:lnTo>
                  <a:lnTo>
                    <a:pt x="4065070" y="7181428"/>
                  </a:lnTo>
                  <a:lnTo>
                    <a:pt x="4077066" y="7138768"/>
                  </a:lnTo>
                  <a:lnTo>
                    <a:pt x="4084264" y="7095257"/>
                  </a:lnTo>
                  <a:lnTo>
                    <a:pt x="4086663" y="7051319"/>
                  </a:lnTo>
                  <a:lnTo>
                    <a:pt x="4084264" y="7007381"/>
                  </a:lnTo>
                  <a:lnTo>
                    <a:pt x="4077066" y="6963869"/>
                  </a:lnTo>
                  <a:lnTo>
                    <a:pt x="4065070" y="6921208"/>
                  </a:lnTo>
                  <a:lnTo>
                    <a:pt x="4048277" y="6879825"/>
                  </a:lnTo>
                  <a:lnTo>
                    <a:pt x="4026684" y="6840146"/>
                  </a:lnTo>
                  <a:lnTo>
                    <a:pt x="4000294" y="6802597"/>
                  </a:lnTo>
                  <a:lnTo>
                    <a:pt x="3969105" y="6767602"/>
                  </a:lnTo>
                  <a:lnTo>
                    <a:pt x="1192237" y="3990595"/>
                  </a:lnTo>
                  <a:lnTo>
                    <a:pt x="1160712" y="3955481"/>
                  </a:lnTo>
                  <a:lnTo>
                    <a:pt x="1133691" y="3917943"/>
                  </a:lnTo>
                  <a:lnTo>
                    <a:pt x="1111173" y="3878353"/>
                  </a:lnTo>
                  <a:lnTo>
                    <a:pt x="1093158" y="3837085"/>
                  </a:lnTo>
                  <a:lnTo>
                    <a:pt x="1079648" y="3794510"/>
                  </a:lnTo>
                  <a:lnTo>
                    <a:pt x="1070640" y="3751004"/>
                  </a:lnTo>
                  <a:lnTo>
                    <a:pt x="1066137" y="3706937"/>
                  </a:lnTo>
                  <a:lnTo>
                    <a:pt x="1066137" y="3662684"/>
                  </a:lnTo>
                  <a:lnTo>
                    <a:pt x="1070640" y="3618618"/>
                  </a:lnTo>
                  <a:lnTo>
                    <a:pt x="1079648" y="3575111"/>
                  </a:lnTo>
                  <a:lnTo>
                    <a:pt x="1093158" y="3532537"/>
                  </a:lnTo>
                  <a:lnTo>
                    <a:pt x="1111173" y="3491268"/>
                  </a:lnTo>
                  <a:lnTo>
                    <a:pt x="1133691" y="3451679"/>
                  </a:lnTo>
                  <a:lnTo>
                    <a:pt x="1160712" y="3414140"/>
                  </a:lnTo>
                  <a:lnTo>
                    <a:pt x="1192237" y="3379027"/>
                  </a:lnTo>
                  <a:lnTo>
                    <a:pt x="3379623" y="1191579"/>
                  </a:lnTo>
                  <a:lnTo>
                    <a:pt x="3414735" y="1160056"/>
                  </a:lnTo>
                  <a:lnTo>
                    <a:pt x="3452272" y="1133036"/>
                  </a:lnTo>
                  <a:lnTo>
                    <a:pt x="3491862" y="1110520"/>
                  </a:lnTo>
                  <a:lnTo>
                    <a:pt x="3533131" y="1092507"/>
                  </a:lnTo>
                  <a:lnTo>
                    <a:pt x="3575707" y="1078998"/>
                  </a:lnTo>
                  <a:lnTo>
                    <a:pt x="3619218" y="1069992"/>
                  </a:lnTo>
                  <a:lnTo>
                    <a:pt x="3663266" y="1065490"/>
                  </a:lnTo>
                  <a:lnTo>
                    <a:pt x="4999922" y="1065489"/>
                  </a:lnTo>
                  <a:lnTo>
                    <a:pt x="4109554" y="175121"/>
                  </a:lnTo>
                  <a:lnTo>
                    <a:pt x="4075176" y="143272"/>
                  </a:lnTo>
                  <a:lnTo>
                    <a:pt x="4038991" y="114610"/>
                  </a:lnTo>
                  <a:lnTo>
                    <a:pt x="4001190" y="89134"/>
                  </a:lnTo>
                  <a:lnTo>
                    <a:pt x="3961963" y="66844"/>
                  </a:lnTo>
                  <a:lnTo>
                    <a:pt x="3921499" y="47740"/>
                  </a:lnTo>
                  <a:lnTo>
                    <a:pt x="3879990" y="31822"/>
                  </a:lnTo>
                  <a:lnTo>
                    <a:pt x="3837625" y="19089"/>
                  </a:lnTo>
                  <a:lnTo>
                    <a:pt x="3794595" y="9541"/>
                  </a:lnTo>
                  <a:lnTo>
                    <a:pt x="3751089" y="3178"/>
                  </a:lnTo>
                  <a:lnTo>
                    <a:pt x="3707298" y="0"/>
                  </a:lnTo>
                  <a:close/>
                </a:path>
                <a:path w="6045834" h="7452995">
                  <a:moveTo>
                    <a:pt x="4999922" y="1065489"/>
                  </a:moveTo>
                  <a:lnTo>
                    <a:pt x="3707521" y="1065489"/>
                  </a:lnTo>
                  <a:lnTo>
                    <a:pt x="3751597" y="1069994"/>
                  </a:lnTo>
                  <a:lnTo>
                    <a:pt x="3795106" y="1079001"/>
                  </a:lnTo>
                  <a:lnTo>
                    <a:pt x="3837682" y="1092512"/>
                  </a:lnTo>
                  <a:lnTo>
                    <a:pt x="3878951" y="1110527"/>
                  </a:lnTo>
                  <a:lnTo>
                    <a:pt x="3918540" y="1133045"/>
                  </a:lnTo>
                  <a:lnTo>
                    <a:pt x="3956078" y="1160066"/>
                  </a:lnTo>
                  <a:lnTo>
                    <a:pt x="3991190" y="1191591"/>
                  </a:lnTo>
                  <a:lnTo>
                    <a:pt x="6045440" y="3245851"/>
                  </a:lnTo>
                  <a:lnTo>
                    <a:pt x="6045440" y="2111007"/>
                  </a:lnTo>
                  <a:lnTo>
                    <a:pt x="4999922" y="1065489"/>
                  </a:lnTo>
                  <a:close/>
                </a:path>
              </a:pathLst>
            </a:custGeom>
            <a:grpFill/>
          </p:spPr>
          <p:txBody>
            <a:bodyPr wrap="square" lIns="0" tIns="0" rIns="0" bIns="0" rtlCol="0"/>
            <a:lstStyle/>
            <a:p>
              <a:endParaRPr dirty="0"/>
            </a:p>
          </p:txBody>
        </p:sp>
        <p:sp>
          <p:nvSpPr>
            <p:cNvPr id="13" name="object 29">
              <a:extLst>
                <a:ext uri="{FF2B5EF4-FFF2-40B4-BE49-F238E27FC236}">
                  <a16:creationId xmlns:a16="http://schemas.microsoft.com/office/drawing/2014/main" xmlns="" id="{C94A434C-BC45-4BC5-90C1-715FB9FEE445}"/>
                </a:ext>
              </a:extLst>
            </p:cNvPr>
            <p:cNvSpPr/>
            <p:nvPr/>
          </p:nvSpPr>
          <p:spPr>
            <a:xfrm>
              <a:off x="10155198" y="5499011"/>
              <a:ext cx="6101080" cy="6185535"/>
            </a:xfrm>
            <a:custGeom>
              <a:avLst/>
              <a:gdLst/>
              <a:ahLst/>
              <a:cxnLst/>
              <a:rect l="l" t="t" r="r" b="b"/>
              <a:pathLst>
                <a:path w="6101080" h="6185534">
                  <a:moveTo>
                    <a:pt x="399118" y="3366516"/>
                  </a:moveTo>
                  <a:lnTo>
                    <a:pt x="355558" y="3368569"/>
                  </a:lnTo>
                  <a:lnTo>
                    <a:pt x="312387" y="3375333"/>
                  </a:lnTo>
                  <a:lnTo>
                    <a:pt x="270020" y="3386808"/>
                  </a:lnTo>
                  <a:lnTo>
                    <a:pt x="228872" y="3402996"/>
                  </a:lnTo>
                  <a:lnTo>
                    <a:pt x="189359" y="3423895"/>
                  </a:lnTo>
                  <a:lnTo>
                    <a:pt x="151897" y="3449506"/>
                  </a:lnTo>
                  <a:lnTo>
                    <a:pt x="116900" y="3479829"/>
                  </a:lnTo>
                  <a:lnTo>
                    <a:pt x="84785" y="3514864"/>
                  </a:lnTo>
                  <a:lnTo>
                    <a:pt x="56986" y="3553719"/>
                  </a:lnTo>
                  <a:lnTo>
                    <a:pt x="34805" y="3594924"/>
                  </a:lnTo>
                  <a:lnTo>
                    <a:pt x="18130" y="3638006"/>
                  </a:lnTo>
                  <a:lnTo>
                    <a:pt x="6847" y="3682492"/>
                  </a:lnTo>
                  <a:lnTo>
                    <a:pt x="841" y="3727908"/>
                  </a:lnTo>
                  <a:lnTo>
                    <a:pt x="0" y="3773784"/>
                  </a:lnTo>
                  <a:lnTo>
                    <a:pt x="4208" y="3819644"/>
                  </a:lnTo>
                  <a:lnTo>
                    <a:pt x="13352" y="3865018"/>
                  </a:lnTo>
                  <a:lnTo>
                    <a:pt x="27319" y="3909431"/>
                  </a:lnTo>
                  <a:lnTo>
                    <a:pt x="45994" y="3952411"/>
                  </a:lnTo>
                  <a:lnTo>
                    <a:pt x="69265" y="3993486"/>
                  </a:lnTo>
                  <a:lnTo>
                    <a:pt x="97015" y="4032181"/>
                  </a:lnTo>
                  <a:lnTo>
                    <a:pt x="129134" y="4068025"/>
                  </a:lnTo>
                  <a:lnTo>
                    <a:pt x="2246097" y="6184988"/>
                  </a:lnTo>
                  <a:lnTo>
                    <a:pt x="3380918" y="6184988"/>
                  </a:lnTo>
                  <a:lnTo>
                    <a:pt x="680009" y="3484067"/>
                  </a:lnTo>
                  <a:lnTo>
                    <a:pt x="645364" y="3453141"/>
                  </a:lnTo>
                  <a:lnTo>
                    <a:pt x="608199" y="3426925"/>
                  </a:lnTo>
                  <a:lnTo>
                    <a:pt x="568930" y="3405421"/>
                  </a:lnTo>
                  <a:lnTo>
                    <a:pt x="527972" y="3388628"/>
                  </a:lnTo>
                  <a:lnTo>
                    <a:pt x="485740" y="3376546"/>
                  </a:lnTo>
                  <a:lnTo>
                    <a:pt x="442650" y="3369176"/>
                  </a:lnTo>
                  <a:lnTo>
                    <a:pt x="399118" y="3366516"/>
                  </a:lnTo>
                  <a:close/>
                </a:path>
                <a:path w="6101080" h="6185534">
                  <a:moveTo>
                    <a:pt x="6100801" y="4228647"/>
                  </a:moveTo>
                  <a:lnTo>
                    <a:pt x="4144528" y="6184988"/>
                  </a:lnTo>
                  <a:lnTo>
                    <a:pt x="5279445" y="6184988"/>
                  </a:lnTo>
                  <a:lnTo>
                    <a:pt x="6100801" y="5363636"/>
                  </a:lnTo>
                  <a:lnTo>
                    <a:pt x="6100801" y="4228647"/>
                  </a:lnTo>
                  <a:close/>
                </a:path>
                <a:path w="6101080" h="6185534">
                  <a:moveTo>
                    <a:pt x="3762731" y="0"/>
                  </a:moveTo>
                  <a:lnTo>
                    <a:pt x="3711500" y="3265"/>
                  </a:lnTo>
                  <a:lnTo>
                    <a:pt x="3660941" y="13063"/>
                  </a:lnTo>
                  <a:lnTo>
                    <a:pt x="3611734" y="29392"/>
                  </a:lnTo>
                  <a:lnTo>
                    <a:pt x="3564559" y="52252"/>
                  </a:lnTo>
                  <a:lnTo>
                    <a:pt x="3520096" y="81643"/>
                  </a:lnTo>
                  <a:lnTo>
                    <a:pt x="3479025" y="117563"/>
                  </a:lnTo>
                  <a:lnTo>
                    <a:pt x="3447834" y="152553"/>
                  </a:lnTo>
                  <a:lnTo>
                    <a:pt x="3421441" y="190098"/>
                  </a:lnTo>
                  <a:lnTo>
                    <a:pt x="3399847" y="229775"/>
                  </a:lnTo>
                  <a:lnTo>
                    <a:pt x="3383052" y="271156"/>
                  </a:lnTo>
                  <a:lnTo>
                    <a:pt x="3371055" y="313815"/>
                  </a:lnTo>
                  <a:lnTo>
                    <a:pt x="3363857" y="357327"/>
                  </a:lnTo>
                  <a:lnTo>
                    <a:pt x="3361458" y="401266"/>
                  </a:lnTo>
                  <a:lnTo>
                    <a:pt x="3363857" y="445204"/>
                  </a:lnTo>
                  <a:lnTo>
                    <a:pt x="3371055" y="488717"/>
                  </a:lnTo>
                  <a:lnTo>
                    <a:pt x="3383052" y="531379"/>
                  </a:lnTo>
                  <a:lnTo>
                    <a:pt x="3399847" y="572763"/>
                  </a:lnTo>
                  <a:lnTo>
                    <a:pt x="3421441" y="612442"/>
                  </a:lnTo>
                  <a:lnTo>
                    <a:pt x="3447834" y="649992"/>
                  </a:lnTo>
                  <a:lnTo>
                    <a:pt x="3479025" y="684987"/>
                  </a:lnTo>
                  <a:lnTo>
                    <a:pt x="6100801" y="3306906"/>
                  </a:lnTo>
                  <a:lnTo>
                    <a:pt x="6100801" y="2171977"/>
                  </a:lnTo>
                  <a:lnTo>
                    <a:pt x="4046436" y="117563"/>
                  </a:lnTo>
                  <a:lnTo>
                    <a:pt x="4005369" y="81643"/>
                  </a:lnTo>
                  <a:lnTo>
                    <a:pt x="3960905" y="52252"/>
                  </a:lnTo>
                  <a:lnTo>
                    <a:pt x="3913727" y="29392"/>
                  </a:lnTo>
                  <a:lnTo>
                    <a:pt x="3864517" y="13063"/>
                  </a:lnTo>
                  <a:lnTo>
                    <a:pt x="3813958" y="3265"/>
                  </a:lnTo>
                  <a:lnTo>
                    <a:pt x="3762731" y="0"/>
                  </a:lnTo>
                  <a:close/>
                </a:path>
              </a:pathLst>
            </a:custGeom>
            <a:grpFill/>
          </p:spPr>
          <p:txBody>
            <a:bodyPr wrap="square" lIns="0" tIns="0" rIns="0" bIns="0" rtlCol="0"/>
            <a:lstStyle/>
            <a:p>
              <a:endParaRPr/>
            </a:p>
          </p:txBody>
        </p:sp>
      </p:grpSp>
      <p:sp>
        <p:nvSpPr>
          <p:cNvPr id="8" name="Footer Placeholder 4">
            <a:extLst>
              <a:ext uri="{FF2B5EF4-FFF2-40B4-BE49-F238E27FC236}">
                <a16:creationId xmlns:a16="http://schemas.microsoft.com/office/drawing/2014/main" xmlns="" id="{4B4AA88A-CE99-BB5B-BCBF-6819ACABFD95}"/>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315471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365125"/>
            <a:ext cx="7085012" cy="1325563"/>
          </a:xfrm>
        </p:spPr>
        <p:txBody>
          <a:bodyPr/>
          <a:lstStyle>
            <a:lvl1pPr>
              <a:defRPr b="1">
                <a:solidFill>
                  <a:srgbClr val="BF1F2E"/>
                </a:solidFill>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839788" y="1681163"/>
            <a:ext cx="3475121" cy="823912"/>
          </a:xfrm>
        </p:spPr>
        <p:txBody>
          <a:bodyPr anchor="b"/>
          <a:lstStyle>
            <a:lvl1pPr marL="0" indent="0">
              <a:buNone/>
              <a:defRPr sz="2400" b="1">
                <a:solidFill>
                  <a:srgbClr val="BF1F2E"/>
                </a:solidFill>
                <a:latin typeface="Myriad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3475121" cy="3684588"/>
          </a:xfrm>
        </p:spPr>
        <p:txBody>
          <a:bodyPr/>
          <a:lstStyle>
            <a:lvl1pPr>
              <a:defRPr>
                <a:solidFill>
                  <a:srgbClr val="808285"/>
                </a:solidFill>
                <a:latin typeface="Myriad Pro Light" panose="020B0403030403020204" pitchFamily="34" charset="0"/>
              </a:defRPr>
            </a:lvl1pPr>
            <a:lvl2pPr>
              <a:defRPr>
                <a:solidFill>
                  <a:srgbClr val="808285"/>
                </a:solidFill>
                <a:latin typeface="Myriad Pro Light" panose="020B0403030403020204" pitchFamily="34" charset="0"/>
              </a:defRPr>
            </a:lvl2pPr>
            <a:lvl3pPr>
              <a:defRPr>
                <a:solidFill>
                  <a:srgbClr val="808285"/>
                </a:solidFill>
                <a:latin typeface="Myriad Pro Light" panose="020B0403030403020204" pitchFamily="34" charset="0"/>
              </a:defRPr>
            </a:lvl3pPr>
            <a:lvl4pPr>
              <a:defRPr>
                <a:solidFill>
                  <a:srgbClr val="808285"/>
                </a:solidFill>
                <a:latin typeface="Myriad Pro Light" panose="020B0403030403020204" pitchFamily="34" charset="0"/>
              </a:defRPr>
            </a:lvl4pPr>
            <a:lvl5pPr>
              <a:defRPr>
                <a:solidFill>
                  <a:srgbClr val="808285"/>
                </a:solidFill>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430487" y="1681163"/>
            <a:ext cx="3492235" cy="823912"/>
          </a:xfrm>
        </p:spPr>
        <p:txBody>
          <a:bodyPr anchor="b"/>
          <a:lstStyle>
            <a:lvl1pPr marL="0" indent="0">
              <a:buNone/>
              <a:defRPr sz="2400" b="1">
                <a:solidFill>
                  <a:srgbClr val="BF1F2E"/>
                </a:solidFill>
                <a:latin typeface="Myriad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430487" y="2505075"/>
            <a:ext cx="3492235" cy="3684588"/>
          </a:xfrm>
        </p:spPr>
        <p:txBody>
          <a:bodyPr/>
          <a:lstStyle>
            <a:lvl1pPr>
              <a:defRPr>
                <a:solidFill>
                  <a:srgbClr val="808285"/>
                </a:solidFill>
                <a:latin typeface="Myriad Pro Light" panose="020B0403030403020204" pitchFamily="34" charset="0"/>
              </a:defRPr>
            </a:lvl1pPr>
            <a:lvl2pPr>
              <a:defRPr>
                <a:solidFill>
                  <a:srgbClr val="808285"/>
                </a:solidFill>
                <a:latin typeface="Myriad Pro Light" panose="020B0403030403020204" pitchFamily="34" charset="0"/>
              </a:defRPr>
            </a:lvl2pPr>
            <a:lvl3pPr>
              <a:defRPr>
                <a:solidFill>
                  <a:srgbClr val="808285"/>
                </a:solidFill>
                <a:latin typeface="Myriad Pro Light" panose="020B0403030403020204" pitchFamily="34" charset="0"/>
              </a:defRPr>
            </a:lvl3pPr>
            <a:lvl4pPr>
              <a:defRPr>
                <a:solidFill>
                  <a:srgbClr val="808285"/>
                </a:solidFill>
                <a:latin typeface="Myriad Pro Light" panose="020B0403030403020204" pitchFamily="34" charset="0"/>
              </a:defRPr>
            </a:lvl4pPr>
            <a:lvl5pPr>
              <a:defRPr>
                <a:solidFill>
                  <a:srgbClr val="808285"/>
                </a:solidFill>
                <a:latin typeface="Myriad Pro Light" panose="020B04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9C0E26-8CB8-4382-A504-48DC91BBC5A5}"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hidden="1"/>
          <p:cNvSpPr>
            <a:spLocks noGrp="1"/>
          </p:cNvSpPr>
          <p:nvPr>
            <p:ph type="sldNum" sz="quarter" idx="12"/>
          </p:nvPr>
        </p:nvSpPr>
        <p:spPr/>
        <p:txBody>
          <a:bodyPr/>
          <a:lstStyle/>
          <a:p>
            <a:fld id="{E723BD90-EE30-43FB-92D7-BB40B3C7E88F}" type="slidenum">
              <a:rPr lang="en-US" smtClean="0"/>
              <a:t>‹#›</a:t>
            </a:fld>
            <a:endParaRPr lang="en-US"/>
          </a:p>
        </p:txBody>
      </p:sp>
      <p:grpSp>
        <p:nvGrpSpPr>
          <p:cNvPr id="13" name="Group 12" hidden="1">
            <a:extLst>
              <a:ext uri="{FF2B5EF4-FFF2-40B4-BE49-F238E27FC236}">
                <a16:creationId xmlns:a16="http://schemas.microsoft.com/office/drawing/2014/main" xmlns="" id="{87C1014C-3F0B-48BF-A0B9-428AA8A9AC61}"/>
              </a:ext>
            </a:extLst>
          </p:cNvPr>
          <p:cNvGrpSpPr/>
          <p:nvPr userDrawn="1"/>
        </p:nvGrpSpPr>
        <p:grpSpPr>
          <a:xfrm>
            <a:off x="9484077" y="2326458"/>
            <a:ext cx="2707923" cy="4212454"/>
            <a:chOff x="10155198" y="2193504"/>
            <a:chExt cx="6101195" cy="9491042"/>
          </a:xfrm>
          <a:solidFill>
            <a:srgbClr val="BF1F2E"/>
          </a:solidFill>
        </p:grpSpPr>
        <p:sp>
          <p:nvSpPr>
            <p:cNvPr id="14" name="object 28">
              <a:extLst>
                <a:ext uri="{FF2B5EF4-FFF2-40B4-BE49-F238E27FC236}">
                  <a16:creationId xmlns:a16="http://schemas.microsoft.com/office/drawing/2014/main" xmlns="" id="{D1B20B57-76C0-42D4-97B2-8B590E9089C0}"/>
                </a:ext>
              </a:extLst>
            </p:cNvPr>
            <p:cNvSpPr/>
            <p:nvPr/>
          </p:nvSpPr>
          <p:spPr>
            <a:xfrm>
              <a:off x="10210558" y="2193504"/>
              <a:ext cx="6045835" cy="7452995"/>
            </a:xfrm>
            <a:custGeom>
              <a:avLst/>
              <a:gdLst/>
              <a:ahLst/>
              <a:cxnLst/>
              <a:rect l="l" t="t" r="r" b="b"/>
              <a:pathLst>
                <a:path w="6045834" h="7452995">
                  <a:moveTo>
                    <a:pt x="3707298" y="0"/>
                  </a:moveTo>
                  <a:lnTo>
                    <a:pt x="3663412" y="5"/>
                  </a:lnTo>
                  <a:lnTo>
                    <a:pt x="3619621" y="3194"/>
                  </a:lnTo>
                  <a:lnTo>
                    <a:pt x="3576116" y="9567"/>
                  </a:lnTo>
                  <a:lnTo>
                    <a:pt x="3533085" y="19123"/>
                  </a:lnTo>
                  <a:lnTo>
                    <a:pt x="3490721" y="31862"/>
                  </a:lnTo>
                  <a:lnTo>
                    <a:pt x="3449211" y="47784"/>
                  </a:lnTo>
                  <a:lnTo>
                    <a:pt x="3408748" y="66888"/>
                  </a:lnTo>
                  <a:lnTo>
                    <a:pt x="3369521" y="89174"/>
                  </a:lnTo>
                  <a:lnTo>
                    <a:pt x="3331720" y="114642"/>
                  </a:lnTo>
                  <a:lnTo>
                    <a:pt x="3295535" y="143291"/>
                  </a:lnTo>
                  <a:lnTo>
                    <a:pt x="3261156" y="175121"/>
                  </a:lnTo>
                  <a:lnTo>
                    <a:pt x="175780" y="3260485"/>
                  </a:lnTo>
                  <a:lnTo>
                    <a:pt x="143299" y="3295558"/>
                  </a:lnTo>
                  <a:lnTo>
                    <a:pt x="113949" y="3332712"/>
                  </a:lnTo>
                  <a:lnTo>
                    <a:pt x="87797" y="3371779"/>
                  </a:lnTo>
                  <a:lnTo>
                    <a:pt x="64912" y="3412593"/>
                  </a:lnTo>
                  <a:lnTo>
                    <a:pt x="45361" y="3454987"/>
                  </a:lnTo>
                  <a:lnTo>
                    <a:pt x="29212" y="3498794"/>
                  </a:lnTo>
                  <a:lnTo>
                    <a:pt x="16533" y="3543847"/>
                  </a:lnTo>
                  <a:lnTo>
                    <a:pt x="7393" y="3589980"/>
                  </a:lnTo>
                  <a:lnTo>
                    <a:pt x="1859" y="3637026"/>
                  </a:lnTo>
                  <a:lnTo>
                    <a:pt x="0" y="3684817"/>
                  </a:lnTo>
                  <a:lnTo>
                    <a:pt x="1859" y="3732557"/>
                  </a:lnTo>
                  <a:lnTo>
                    <a:pt x="7393" y="3779563"/>
                  </a:lnTo>
                  <a:lnTo>
                    <a:pt x="16531" y="3825665"/>
                  </a:lnTo>
                  <a:lnTo>
                    <a:pt x="29207" y="3870696"/>
                  </a:lnTo>
                  <a:lnTo>
                    <a:pt x="45351" y="3914487"/>
                  </a:lnTo>
                  <a:lnTo>
                    <a:pt x="64895" y="3956871"/>
                  </a:lnTo>
                  <a:lnTo>
                    <a:pt x="87771" y="3997680"/>
                  </a:lnTo>
                  <a:lnTo>
                    <a:pt x="113910" y="4036745"/>
                  </a:lnTo>
                  <a:lnTo>
                    <a:pt x="143244" y="4073898"/>
                  </a:lnTo>
                  <a:lnTo>
                    <a:pt x="175704" y="4108972"/>
                  </a:lnTo>
                  <a:lnTo>
                    <a:pt x="3401682" y="7335026"/>
                  </a:lnTo>
                  <a:lnTo>
                    <a:pt x="3442753" y="7370947"/>
                  </a:lnTo>
                  <a:lnTo>
                    <a:pt x="3487219" y="7400337"/>
                  </a:lnTo>
                  <a:lnTo>
                    <a:pt x="3534397" y="7423197"/>
                  </a:lnTo>
                  <a:lnTo>
                    <a:pt x="3583607" y="7439526"/>
                  </a:lnTo>
                  <a:lnTo>
                    <a:pt x="3634168" y="7449324"/>
                  </a:lnTo>
                  <a:lnTo>
                    <a:pt x="3685400" y="7452590"/>
                  </a:lnTo>
                  <a:lnTo>
                    <a:pt x="3736622" y="7449324"/>
                  </a:lnTo>
                  <a:lnTo>
                    <a:pt x="3787178" y="7439526"/>
                  </a:lnTo>
                  <a:lnTo>
                    <a:pt x="3836387" y="7423197"/>
                  </a:lnTo>
                  <a:lnTo>
                    <a:pt x="3883566" y="7400337"/>
                  </a:lnTo>
                  <a:lnTo>
                    <a:pt x="3928033" y="7370947"/>
                  </a:lnTo>
                  <a:lnTo>
                    <a:pt x="3969105" y="7335026"/>
                  </a:lnTo>
                  <a:lnTo>
                    <a:pt x="4000294" y="7300034"/>
                  </a:lnTo>
                  <a:lnTo>
                    <a:pt x="4026684" y="7262487"/>
                  </a:lnTo>
                  <a:lnTo>
                    <a:pt x="4048277" y="7222809"/>
                  </a:lnTo>
                  <a:lnTo>
                    <a:pt x="4065070" y="7181428"/>
                  </a:lnTo>
                  <a:lnTo>
                    <a:pt x="4077066" y="7138768"/>
                  </a:lnTo>
                  <a:lnTo>
                    <a:pt x="4084264" y="7095257"/>
                  </a:lnTo>
                  <a:lnTo>
                    <a:pt x="4086663" y="7051319"/>
                  </a:lnTo>
                  <a:lnTo>
                    <a:pt x="4084264" y="7007381"/>
                  </a:lnTo>
                  <a:lnTo>
                    <a:pt x="4077066" y="6963869"/>
                  </a:lnTo>
                  <a:lnTo>
                    <a:pt x="4065070" y="6921208"/>
                  </a:lnTo>
                  <a:lnTo>
                    <a:pt x="4048277" y="6879825"/>
                  </a:lnTo>
                  <a:lnTo>
                    <a:pt x="4026684" y="6840146"/>
                  </a:lnTo>
                  <a:lnTo>
                    <a:pt x="4000294" y="6802597"/>
                  </a:lnTo>
                  <a:lnTo>
                    <a:pt x="3969105" y="6767602"/>
                  </a:lnTo>
                  <a:lnTo>
                    <a:pt x="1192237" y="3990595"/>
                  </a:lnTo>
                  <a:lnTo>
                    <a:pt x="1160712" y="3955481"/>
                  </a:lnTo>
                  <a:lnTo>
                    <a:pt x="1133691" y="3917943"/>
                  </a:lnTo>
                  <a:lnTo>
                    <a:pt x="1111173" y="3878353"/>
                  </a:lnTo>
                  <a:lnTo>
                    <a:pt x="1093158" y="3837085"/>
                  </a:lnTo>
                  <a:lnTo>
                    <a:pt x="1079648" y="3794510"/>
                  </a:lnTo>
                  <a:lnTo>
                    <a:pt x="1070640" y="3751004"/>
                  </a:lnTo>
                  <a:lnTo>
                    <a:pt x="1066137" y="3706937"/>
                  </a:lnTo>
                  <a:lnTo>
                    <a:pt x="1066137" y="3662684"/>
                  </a:lnTo>
                  <a:lnTo>
                    <a:pt x="1070640" y="3618618"/>
                  </a:lnTo>
                  <a:lnTo>
                    <a:pt x="1079648" y="3575111"/>
                  </a:lnTo>
                  <a:lnTo>
                    <a:pt x="1093158" y="3532537"/>
                  </a:lnTo>
                  <a:lnTo>
                    <a:pt x="1111173" y="3491268"/>
                  </a:lnTo>
                  <a:lnTo>
                    <a:pt x="1133691" y="3451679"/>
                  </a:lnTo>
                  <a:lnTo>
                    <a:pt x="1160712" y="3414140"/>
                  </a:lnTo>
                  <a:lnTo>
                    <a:pt x="1192237" y="3379027"/>
                  </a:lnTo>
                  <a:lnTo>
                    <a:pt x="3379623" y="1191579"/>
                  </a:lnTo>
                  <a:lnTo>
                    <a:pt x="3414735" y="1160056"/>
                  </a:lnTo>
                  <a:lnTo>
                    <a:pt x="3452272" y="1133036"/>
                  </a:lnTo>
                  <a:lnTo>
                    <a:pt x="3491862" y="1110520"/>
                  </a:lnTo>
                  <a:lnTo>
                    <a:pt x="3533131" y="1092507"/>
                  </a:lnTo>
                  <a:lnTo>
                    <a:pt x="3575707" y="1078998"/>
                  </a:lnTo>
                  <a:lnTo>
                    <a:pt x="3619218" y="1069992"/>
                  </a:lnTo>
                  <a:lnTo>
                    <a:pt x="3663266" y="1065490"/>
                  </a:lnTo>
                  <a:lnTo>
                    <a:pt x="4999922" y="1065489"/>
                  </a:lnTo>
                  <a:lnTo>
                    <a:pt x="4109554" y="175121"/>
                  </a:lnTo>
                  <a:lnTo>
                    <a:pt x="4075176" y="143272"/>
                  </a:lnTo>
                  <a:lnTo>
                    <a:pt x="4038991" y="114610"/>
                  </a:lnTo>
                  <a:lnTo>
                    <a:pt x="4001190" y="89134"/>
                  </a:lnTo>
                  <a:lnTo>
                    <a:pt x="3961963" y="66844"/>
                  </a:lnTo>
                  <a:lnTo>
                    <a:pt x="3921499" y="47740"/>
                  </a:lnTo>
                  <a:lnTo>
                    <a:pt x="3879990" y="31822"/>
                  </a:lnTo>
                  <a:lnTo>
                    <a:pt x="3837625" y="19089"/>
                  </a:lnTo>
                  <a:lnTo>
                    <a:pt x="3794595" y="9541"/>
                  </a:lnTo>
                  <a:lnTo>
                    <a:pt x="3751089" y="3178"/>
                  </a:lnTo>
                  <a:lnTo>
                    <a:pt x="3707298" y="0"/>
                  </a:lnTo>
                  <a:close/>
                </a:path>
                <a:path w="6045834" h="7452995">
                  <a:moveTo>
                    <a:pt x="4999922" y="1065489"/>
                  </a:moveTo>
                  <a:lnTo>
                    <a:pt x="3707521" y="1065489"/>
                  </a:lnTo>
                  <a:lnTo>
                    <a:pt x="3751597" y="1069994"/>
                  </a:lnTo>
                  <a:lnTo>
                    <a:pt x="3795106" y="1079001"/>
                  </a:lnTo>
                  <a:lnTo>
                    <a:pt x="3837682" y="1092512"/>
                  </a:lnTo>
                  <a:lnTo>
                    <a:pt x="3878951" y="1110527"/>
                  </a:lnTo>
                  <a:lnTo>
                    <a:pt x="3918540" y="1133045"/>
                  </a:lnTo>
                  <a:lnTo>
                    <a:pt x="3956078" y="1160066"/>
                  </a:lnTo>
                  <a:lnTo>
                    <a:pt x="3991190" y="1191591"/>
                  </a:lnTo>
                  <a:lnTo>
                    <a:pt x="6045440" y="3245851"/>
                  </a:lnTo>
                  <a:lnTo>
                    <a:pt x="6045440" y="2111007"/>
                  </a:lnTo>
                  <a:lnTo>
                    <a:pt x="4999922" y="1065489"/>
                  </a:lnTo>
                  <a:close/>
                </a:path>
              </a:pathLst>
            </a:custGeom>
            <a:grpFill/>
          </p:spPr>
          <p:txBody>
            <a:bodyPr wrap="square" lIns="0" tIns="0" rIns="0" bIns="0" rtlCol="0"/>
            <a:lstStyle/>
            <a:p>
              <a:endParaRPr dirty="0"/>
            </a:p>
          </p:txBody>
        </p:sp>
        <p:sp>
          <p:nvSpPr>
            <p:cNvPr id="15" name="object 29">
              <a:extLst>
                <a:ext uri="{FF2B5EF4-FFF2-40B4-BE49-F238E27FC236}">
                  <a16:creationId xmlns:a16="http://schemas.microsoft.com/office/drawing/2014/main" xmlns="" id="{E1F343AE-F1BF-4599-A953-193A6269EBCA}"/>
                </a:ext>
              </a:extLst>
            </p:cNvPr>
            <p:cNvSpPr/>
            <p:nvPr/>
          </p:nvSpPr>
          <p:spPr>
            <a:xfrm>
              <a:off x="10155198" y="5499011"/>
              <a:ext cx="6101080" cy="6185535"/>
            </a:xfrm>
            <a:custGeom>
              <a:avLst/>
              <a:gdLst/>
              <a:ahLst/>
              <a:cxnLst/>
              <a:rect l="l" t="t" r="r" b="b"/>
              <a:pathLst>
                <a:path w="6101080" h="6185534">
                  <a:moveTo>
                    <a:pt x="399118" y="3366516"/>
                  </a:moveTo>
                  <a:lnTo>
                    <a:pt x="355558" y="3368569"/>
                  </a:lnTo>
                  <a:lnTo>
                    <a:pt x="312387" y="3375333"/>
                  </a:lnTo>
                  <a:lnTo>
                    <a:pt x="270020" y="3386808"/>
                  </a:lnTo>
                  <a:lnTo>
                    <a:pt x="228872" y="3402996"/>
                  </a:lnTo>
                  <a:lnTo>
                    <a:pt x="189359" y="3423895"/>
                  </a:lnTo>
                  <a:lnTo>
                    <a:pt x="151897" y="3449506"/>
                  </a:lnTo>
                  <a:lnTo>
                    <a:pt x="116900" y="3479829"/>
                  </a:lnTo>
                  <a:lnTo>
                    <a:pt x="84785" y="3514864"/>
                  </a:lnTo>
                  <a:lnTo>
                    <a:pt x="56986" y="3553719"/>
                  </a:lnTo>
                  <a:lnTo>
                    <a:pt x="34805" y="3594924"/>
                  </a:lnTo>
                  <a:lnTo>
                    <a:pt x="18130" y="3638006"/>
                  </a:lnTo>
                  <a:lnTo>
                    <a:pt x="6847" y="3682492"/>
                  </a:lnTo>
                  <a:lnTo>
                    <a:pt x="841" y="3727908"/>
                  </a:lnTo>
                  <a:lnTo>
                    <a:pt x="0" y="3773784"/>
                  </a:lnTo>
                  <a:lnTo>
                    <a:pt x="4208" y="3819644"/>
                  </a:lnTo>
                  <a:lnTo>
                    <a:pt x="13352" y="3865018"/>
                  </a:lnTo>
                  <a:lnTo>
                    <a:pt x="27319" y="3909431"/>
                  </a:lnTo>
                  <a:lnTo>
                    <a:pt x="45994" y="3952411"/>
                  </a:lnTo>
                  <a:lnTo>
                    <a:pt x="69265" y="3993486"/>
                  </a:lnTo>
                  <a:lnTo>
                    <a:pt x="97015" y="4032181"/>
                  </a:lnTo>
                  <a:lnTo>
                    <a:pt x="129134" y="4068025"/>
                  </a:lnTo>
                  <a:lnTo>
                    <a:pt x="2246097" y="6184988"/>
                  </a:lnTo>
                  <a:lnTo>
                    <a:pt x="3380918" y="6184988"/>
                  </a:lnTo>
                  <a:lnTo>
                    <a:pt x="680009" y="3484067"/>
                  </a:lnTo>
                  <a:lnTo>
                    <a:pt x="645364" y="3453141"/>
                  </a:lnTo>
                  <a:lnTo>
                    <a:pt x="608199" y="3426925"/>
                  </a:lnTo>
                  <a:lnTo>
                    <a:pt x="568930" y="3405421"/>
                  </a:lnTo>
                  <a:lnTo>
                    <a:pt x="527972" y="3388628"/>
                  </a:lnTo>
                  <a:lnTo>
                    <a:pt x="485740" y="3376546"/>
                  </a:lnTo>
                  <a:lnTo>
                    <a:pt x="442650" y="3369176"/>
                  </a:lnTo>
                  <a:lnTo>
                    <a:pt x="399118" y="3366516"/>
                  </a:lnTo>
                  <a:close/>
                </a:path>
                <a:path w="6101080" h="6185534">
                  <a:moveTo>
                    <a:pt x="6100801" y="4228647"/>
                  </a:moveTo>
                  <a:lnTo>
                    <a:pt x="4144528" y="6184988"/>
                  </a:lnTo>
                  <a:lnTo>
                    <a:pt x="5279445" y="6184988"/>
                  </a:lnTo>
                  <a:lnTo>
                    <a:pt x="6100801" y="5363636"/>
                  </a:lnTo>
                  <a:lnTo>
                    <a:pt x="6100801" y="4228647"/>
                  </a:lnTo>
                  <a:close/>
                </a:path>
                <a:path w="6101080" h="6185534">
                  <a:moveTo>
                    <a:pt x="3762731" y="0"/>
                  </a:moveTo>
                  <a:lnTo>
                    <a:pt x="3711500" y="3265"/>
                  </a:lnTo>
                  <a:lnTo>
                    <a:pt x="3660941" y="13063"/>
                  </a:lnTo>
                  <a:lnTo>
                    <a:pt x="3611734" y="29392"/>
                  </a:lnTo>
                  <a:lnTo>
                    <a:pt x="3564559" y="52252"/>
                  </a:lnTo>
                  <a:lnTo>
                    <a:pt x="3520096" y="81643"/>
                  </a:lnTo>
                  <a:lnTo>
                    <a:pt x="3479025" y="117563"/>
                  </a:lnTo>
                  <a:lnTo>
                    <a:pt x="3447834" y="152553"/>
                  </a:lnTo>
                  <a:lnTo>
                    <a:pt x="3421441" y="190098"/>
                  </a:lnTo>
                  <a:lnTo>
                    <a:pt x="3399847" y="229775"/>
                  </a:lnTo>
                  <a:lnTo>
                    <a:pt x="3383052" y="271156"/>
                  </a:lnTo>
                  <a:lnTo>
                    <a:pt x="3371055" y="313815"/>
                  </a:lnTo>
                  <a:lnTo>
                    <a:pt x="3363857" y="357327"/>
                  </a:lnTo>
                  <a:lnTo>
                    <a:pt x="3361458" y="401266"/>
                  </a:lnTo>
                  <a:lnTo>
                    <a:pt x="3363857" y="445204"/>
                  </a:lnTo>
                  <a:lnTo>
                    <a:pt x="3371055" y="488717"/>
                  </a:lnTo>
                  <a:lnTo>
                    <a:pt x="3383052" y="531379"/>
                  </a:lnTo>
                  <a:lnTo>
                    <a:pt x="3399847" y="572763"/>
                  </a:lnTo>
                  <a:lnTo>
                    <a:pt x="3421441" y="612442"/>
                  </a:lnTo>
                  <a:lnTo>
                    <a:pt x="3447834" y="649992"/>
                  </a:lnTo>
                  <a:lnTo>
                    <a:pt x="3479025" y="684987"/>
                  </a:lnTo>
                  <a:lnTo>
                    <a:pt x="6100801" y="3306906"/>
                  </a:lnTo>
                  <a:lnTo>
                    <a:pt x="6100801" y="2171977"/>
                  </a:lnTo>
                  <a:lnTo>
                    <a:pt x="4046436" y="117563"/>
                  </a:lnTo>
                  <a:lnTo>
                    <a:pt x="4005369" y="81643"/>
                  </a:lnTo>
                  <a:lnTo>
                    <a:pt x="3960905" y="52252"/>
                  </a:lnTo>
                  <a:lnTo>
                    <a:pt x="3913727" y="29392"/>
                  </a:lnTo>
                  <a:lnTo>
                    <a:pt x="3864517" y="13063"/>
                  </a:lnTo>
                  <a:lnTo>
                    <a:pt x="3813958" y="3265"/>
                  </a:lnTo>
                  <a:lnTo>
                    <a:pt x="3762731" y="0"/>
                  </a:lnTo>
                  <a:close/>
                </a:path>
              </a:pathLst>
            </a:custGeom>
            <a:grpFill/>
          </p:spPr>
          <p:txBody>
            <a:bodyPr wrap="square" lIns="0" tIns="0" rIns="0" bIns="0" rtlCol="0"/>
            <a:lstStyle/>
            <a:p>
              <a:endParaRPr/>
            </a:p>
          </p:txBody>
        </p:sp>
      </p:grpSp>
      <p:sp>
        <p:nvSpPr>
          <p:cNvPr id="10" name="Footer Placeholder 4">
            <a:extLst>
              <a:ext uri="{FF2B5EF4-FFF2-40B4-BE49-F238E27FC236}">
                <a16:creationId xmlns:a16="http://schemas.microsoft.com/office/drawing/2014/main" xmlns="" id="{EDA296F6-B6B5-FFCD-4562-C77D9FDB8311}"/>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225883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6D6D6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6698" y="687767"/>
            <a:ext cx="7303620" cy="1786492"/>
          </a:xfrm>
        </p:spPr>
        <p:txBody>
          <a:bodyPr anchor="t">
            <a:normAutofit/>
          </a:bodyPr>
          <a:lstStyle>
            <a:lvl1pPr>
              <a:defRPr sz="5400" b="1">
                <a:solidFill>
                  <a:schemeClr val="bg1"/>
                </a:solidFill>
                <a:latin typeface="Myriad Pro" panose="020B0503030403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E9C0E26-8CB8-4382-A504-48DC91BBC5A5}"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hidden="1"/>
          <p:cNvSpPr>
            <a:spLocks noGrp="1"/>
          </p:cNvSpPr>
          <p:nvPr>
            <p:ph type="sldNum" sz="quarter" idx="12"/>
          </p:nvPr>
        </p:nvSpPr>
        <p:spPr/>
        <p:txBody>
          <a:bodyPr/>
          <a:lstStyle/>
          <a:p>
            <a:fld id="{E723BD90-EE30-43FB-92D7-BB40B3C7E88F}" type="slidenum">
              <a:rPr lang="en-US" smtClean="0"/>
              <a:t>‹#›</a:t>
            </a:fld>
            <a:endParaRPr lang="en-US"/>
          </a:p>
        </p:txBody>
      </p:sp>
      <p:grpSp>
        <p:nvGrpSpPr>
          <p:cNvPr id="10" name="Group 9" hidden="1">
            <a:extLst>
              <a:ext uri="{FF2B5EF4-FFF2-40B4-BE49-F238E27FC236}">
                <a16:creationId xmlns:a16="http://schemas.microsoft.com/office/drawing/2014/main" xmlns="" id="{7B314189-13A4-46CF-9580-76BD65E72D98}"/>
              </a:ext>
            </a:extLst>
          </p:cNvPr>
          <p:cNvGrpSpPr/>
          <p:nvPr userDrawn="1"/>
        </p:nvGrpSpPr>
        <p:grpSpPr>
          <a:xfrm>
            <a:off x="9095953" y="1686077"/>
            <a:ext cx="3096047" cy="4816222"/>
            <a:chOff x="10155198" y="2193504"/>
            <a:chExt cx="6101195" cy="9491042"/>
          </a:xfrm>
        </p:grpSpPr>
        <p:sp>
          <p:nvSpPr>
            <p:cNvPr id="11" name="object 28">
              <a:extLst>
                <a:ext uri="{FF2B5EF4-FFF2-40B4-BE49-F238E27FC236}">
                  <a16:creationId xmlns:a16="http://schemas.microsoft.com/office/drawing/2014/main" xmlns="" id="{31FA4F94-30E2-4ECE-B002-3E162F9FE3AD}"/>
                </a:ext>
              </a:extLst>
            </p:cNvPr>
            <p:cNvSpPr/>
            <p:nvPr/>
          </p:nvSpPr>
          <p:spPr>
            <a:xfrm>
              <a:off x="10210558" y="2193504"/>
              <a:ext cx="6045835" cy="7452995"/>
            </a:xfrm>
            <a:custGeom>
              <a:avLst/>
              <a:gdLst/>
              <a:ahLst/>
              <a:cxnLst/>
              <a:rect l="l" t="t" r="r" b="b"/>
              <a:pathLst>
                <a:path w="6045834" h="7452995">
                  <a:moveTo>
                    <a:pt x="3707298" y="0"/>
                  </a:moveTo>
                  <a:lnTo>
                    <a:pt x="3663412" y="5"/>
                  </a:lnTo>
                  <a:lnTo>
                    <a:pt x="3619621" y="3194"/>
                  </a:lnTo>
                  <a:lnTo>
                    <a:pt x="3576116" y="9567"/>
                  </a:lnTo>
                  <a:lnTo>
                    <a:pt x="3533085" y="19123"/>
                  </a:lnTo>
                  <a:lnTo>
                    <a:pt x="3490721" y="31862"/>
                  </a:lnTo>
                  <a:lnTo>
                    <a:pt x="3449211" y="47784"/>
                  </a:lnTo>
                  <a:lnTo>
                    <a:pt x="3408748" y="66888"/>
                  </a:lnTo>
                  <a:lnTo>
                    <a:pt x="3369521" y="89174"/>
                  </a:lnTo>
                  <a:lnTo>
                    <a:pt x="3331720" y="114642"/>
                  </a:lnTo>
                  <a:lnTo>
                    <a:pt x="3295535" y="143291"/>
                  </a:lnTo>
                  <a:lnTo>
                    <a:pt x="3261156" y="175121"/>
                  </a:lnTo>
                  <a:lnTo>
                    <a:pt x="175780" y="3260485"/>
                  </a:lnTo>
                  <a:lnTo>
                    <a:pt x="143299" y="3295558"/>
                  </a:lnTo>
                  <a:lnTo>
                    <a:pt x="113949" y="3332712"/>
                  </a:lnTo>
                  <a:lnTo>
                    <a:pt x="87797" y="3371779"/>
                  </a:lnTo>
                  <a:lnTo>
                    <a:pt x="64912" y="3412593"/>
                  </a:lnTo>
                  <a:lnTo>
                    <a:pt x="45361" y="3454987"/>
                  </a:lnTo>
                  <a:lnTo>
                    <a:pt x="29212" y="3498794"/>
                  </a:lnTo>
                  <a:lnTo>
                    <a:pt x="16533" y="3543847"/>
                  </a:lnTo>
                  <a:lnTo>
                    <a:pt x="7393" y="3589980"/>
                  </a:lnTo>
                  <a:lnTo>
                    <a:pt x="1859" y="3637026"/>
                  </a:lnTo>
                  <a:lnTo>
                    <a:pt x="0" y="3684817"/>
                  </a:lnTo>
                  <a:lnTo>
                    <a:pt x="1859" y="3732557"/>
                  </a:lnTo>
                  <a:lnTo>
                    <a:pt x="7393" y="3779563"/>
                  </a:lnTo>
                  <a:lnTo>
                    <a:pt x="16531" y="3825665"/>
                  </a:lnTo>
                  <a:lnTo>
                    <a:pt x="29207" y="3870696"/>
                  </a:lnTo>
                  <a:lnTo>
                    <a:pt x="45351" y="3914487"/>
                  </a:lnTo>
                  <a:lnTo>
                    <a:pt x="64895" y="3956871"/>
                  </a:lnTo>
                  <a:lnTo>
                    <a:pt x="87771" y="3997680"/>
                  </a:lnTo>
                  <a:lnTo>
                    <a:pt x="113910" y="4036745"/>
                  </a:lnTo>
                  <a:lnTo>
                    <a:pt x="143244" y="4073898"/>
                  </a:lnTo>
                  <a:lnTo>
                    <a:pt x="175704" y="4108972"/>
                  </a:lnTo>
                  <a:lnTo>
                    <a:pt x="3401682" y="7335026"/>
                  </a:lnTo>
                  <a:lnTo>
                    <a:pt x="3442753" y="7370947"/>
                  </a:lnTo>
                  <a:lnTo>
                    <a:pt x="3487219" y="7400337"/>
                  </a:lnTo>
                  <a:lnTo>
                    <a:pt x="3534397" y="7423197"/>
                  </a:lnTo>
                  <a:lnTo>
                    <a:pt x="3583607" y="7439526"/>
                  </a:lnTo>
                  <a:lnTo>
                    <a:pt x="3634168" y="7449324"/>
                  </a:lnTo>
                  <a:lnTo>
                    <a:pt x="3685400" y="7452590"/>
                  </a:lnTo>
                  <a:lnTo>
                    <a:pt x="3736622" y="7449324"/>
                  </a:lnTo>
                  <a:lnTo>
                    <a:pt x="3787178" y="7439526"/>
                  </a:lnTo>
                  <a:lnTo>
                    <a:pt x="3836387" y="7423197"/>
                  </a:lnTo>
                  <a:lnTo>
                    <a:pt x="3883566" y="7400337"/>
                  </a:lnTo>
                  <a:lnTo>
                    <a:pt x="3928033" y="7370947"/>
                  </a:lnTo>
                  <a:lnTo>
                    <a:pt x="3969105" y="7335026"/>
                  </a:lnTo>
                  <a:lnTo>
                    <a:pt x="4000294" y="7300034"/>
                  </a:lnTo>
                  <a:lnTo>
                    <a:pt x="4026684" y="7262487"/>
                  </a:lnTo>
                  <a:lnTo>
                    <a:pt x="4048277" y="7222809"/>
                  </a:lnTo>
                  <a:lnTo>
                    <a:pt x="4065070" y="7181428"/>
                  </a:lnTo>
                  <a:lnTo>
                    <a:pt x="4077066" y="7138768"/>
                  </a:lnTo>
                  <a:lnTo>
                    <a:pt x="4084264" y="7095257"/>
                  </a:lnTo>
                  <a:lnTo>
                    <a:pt x="4086663" y="7051319"/>
                  </a:lnTo>
                  <a:lnTo>
                    <a:pt x="4084264" y="7007381"/>
                  </a:lnTo>
                  <a:lnTo>
                    <a:pt x="4077066" y="6963869"/>
                  </a:lnTo>
                  <a:lnTo>
                    <a:pt x="4065070" y="6921208"/>
                  </a:lnTo>
                  <a:lnTo>
                    <a:pt x="4048277" y="6879825"/>
                  </a:lnTo>
                  <a:lnTo>
                    <a:pt x="4026684" y="6840146"/>
                  </a:lnTo>
                  <a:lnTo>
                    <a:pt x="4000294" y="6802597"/>
                  </a:lnTo>
                  <a:lnTo>
                    <a:pt x="3969105" y="6767602"/>
                  </a:lnTo>
                  <a:lnTo>
                    <a:pt x="1192237" y="3990595"/>
                  </a:lnTo>
                  <a:lnTo>
                    <a:pt x="1160712" y="3955481"/>
                  </a:lnTo>
                  <a:lnTo>
                    <a:pt x="1133691" y="3917943"/>
                  </a:lnTo>
                  <a:lnTo>
                    <a:pt x="1111173" y="3878353"/>
                  </a:lnTo>
                  <a:lnTo>
                    <a:pt x="1093158" y="3837085"/>
                  </a:lnTo>
                  <a:lnTo>
                    <a:pt x="1079648" y="3794510"/>
                  </a:lnTo>
                  <a:lnTo>
                    <a:pt x="1070640" y="3751004"/>
                  </a:lnTo>
                  <a:lnTo>
                    <a:pt x="1066137" y="3706937"/>
                  </a:lnTo>
                  <a:lnTo>
                    <a:pt x="1066137" y="3662684"/>
                  </a:lnTo>
                  <a:lnTo>
                    <a:pt x="1070640" y="3618618"/>
                  </a:lnTo>
                  <a:lnTo>
                    <a:pt x="1079648" y="3575111"/>
                  </a:lnTo>
                  <a:lnTo>
                    <a:pt x="1093158" y="3532537"/>
                  </a:lnTo>
                  <a:lnTo>
                    <a:pt x="1111173" y="3491268"/>
                  </a:lnTo>
                  <a:lnTo>
                    <a:pt x="1133691" y="3451679"/>
                  </a:lnTo>
                  <a:lnTo>
                    <a:pt x="1160712" y="3414140"/>
                  </a:lnTo>
                  <a:lnTo>
                    <a:pt x="1192237" y="3379027"/>
                  </a:lnTo>
                  <a:lnTo>
                    <a:pt x="3379623" y="1191579"/>
                  </a:lnTo>
                  <a:lnTo>
                    <a:pt x="3414735" y="1160056"/>
                  </a:lnTo>
                  <a:lnTo>
                    <a:pt x="3452272" y="1133036"/>
                  </a:lnTo>
                  <a:lnTo>
                    <a:pt x="3491862" y="1110520"/>
                  </a:lnTo>
                  <a:lnTo>
                    <a:pt x="3533131" y="1092507"/>
                  </a:lnTo>
                  <a:lnTo>
                    <a:pt x="3575707" y="1078998"/>
                  </a:lnTo>
                  <a:lnTo>
                    <a:pt x="3619218" y="1069992"/>
                  </a:lnTo>
                  <a:lnTo>
                    <a:pt x="3663266" y="1065490"/>
                  </a:lnTo>
                  <a:lnTo>
                    <a:pt x="4999922" y="1065489"/>
                  </a:lnTo>
                  <a:lnTo>
                    <a:pt x="4109554" y="175121"/>
                  </a:lnTo>
                  <a:lnTo>
                    <a:pt x="4075176" y="143272"/>
                  </a:lnTo>
                  <a:lnTo>
                    <a:pt x="4038991" y="114610"/>
                  </a:lnTo>
                  <a:lnTo>
                    <a:pt x="4001190" y="89134"/>
                  </a:lnTo>
                  <a:lnTo>
                    <a:pt x="3961963" y="66844"/>
                  </a:lnTo>
                  <a:lnTo>
                    <a:pt x="3921499" y="47740"/>
                  </a:lnTo>
                  <a:lnTo>
                    <a:pt x="3879990" y="31822"/>
                  </a:lnTo>
                  <a:lnTo>
                    <a:pt x="3837625" y="19089"/>
                  </a:lnTo>
                  <a:lnTo>
                    <a:pt x="3794595" y="9541"/>
                  </a:lnTo>
                  <a:lnTo>
                    <a:pt x="3751089" y="3178"/>
                  </a:lnTo>
                  <a:lnTo>
                    <a:pt x="3707298" y="0"/>
                  </a:lnTo>
                  <a:close/>
                </a:path>
                <a:path w="6045834" h="7452995">
                  <a:moveTo>
                    <a:pt x="4999922" y="1065489"/>
                  </a:moveTo>
                  <a:lnTo>
                    <a:pt x="3707521" y="1065489"/>
                  </a:lnTo>
                  <a:lnTo>
                    <a:pt x="3751597" y="1069994"/>
                  </a:lnTo>
                  <a:lnTo>
                    <a:pt x="3795106" y="1079001"/>
                  </a:lnTo>
                  <a:lnTo>
                    <a:pt x="3837682" y="1092512"/>
                  </a:lnTo>
                  <a:lnTo>
                    <a:pt x="3878951" y="1110527"/>
                  </a:lnTo>
                  <a:lnTo>
                    <a:pt x="3918540" y="1133045"/>
                  </a:lnTo>
                  <a:lnTo>
                    <a:pt x="3956078" y="1160066"/>
                  </a:lnTo>
                  <a:lnTo>
                    <a:pt x="3991190" y="1191591"/>
                  </a:lnTo>
                  <a:lnTo>
                    <a:pt x="6045440" y="3245851"/>
                  </a:lnTo>
                  <a:lnTo>
                    <a:pt x="6045440" y="2111007"/>
                  </a:lnTo>
                  <a:lnTo>
                    <a:pt x="4999922" y="1065489"/>
                  </a:lnTo>
                  <a:close/>
                </a:path>
              </a:pathLst>
            </a:custGeom>
            <a:solidFill>
              <a:srgbClr val="FFFFFF"/>
            </a:solidFill>
          </p:spPr>
          <p:txBody>
            <a:bodyPr wrap="square" lIns="0" tIns="0" rIns="0" bIns="0" rtlCol="0"/>
            <a:lstStyle/>
            <a:p>
              <a:endParaRPr dirty="0"/>
            </a:p>
          </p:txBody>
        </p:sp>
        <p:sp>
          <p:nvSpPr>
            <p:cNvPr id="12" name="object 29">
              <a:extLst>
                <a:ext uri="{FF2B5EF4-FFF2-40B4-BE49-F238E27FC236}">
                  <a16:creationId xmlns:a16="http://schemas.microsoft.com/office/drawing/2014/main" xmlns="" id="{66685F41-938E-463C-9538-7C5998911755}"/>
                </a:ext>
              </a:extLst>
            </p:cNvPr>
            <p:cNvSpPr/>
            <p:nvPr/>
          </p:nvSpPr>
          <p:spPr>
            <a:xfrm>
              <a:off x="10155198" y="5499011"/>
              <a:ext cx="6101080" cy="6185535"/>
            </a:xfrm>
            <a:custGeom>
              <a:avLst/>
              <a:gdLst/>
              <a:ahLst/>
              <a:cxnLst/>
              <a:rect l="l" t="t" r="r" b="b"/>
              <a:pathLst>
                <a:path w="6101080" h="6185534">
                  <a:moveTo>
                    <a:pt x="399118" y="3366516"/>
                  </a:moveTo>
                  <a:lnTo>
                    <a:pt x="355558" y="3368569"/>
                  </a:lnTo>
                  <a:lnTo>
                    <a:pt x="312387" y="3375333"/>
                  </a:lnTo>
                  <a:lnTo>
                    <a:pt x="270020" y="3386808"/>
                  </a:lnTo>
                  <a:lnTo>
                    <a:pt x="228872" y="3402996"/>
                  </a:lnTo>
                  <a:lnTo>
                    <a:pt x="189359" y="3423895"/>
                  </a:lnTo>
                  <a:lnTo>
                    <a:pt x="151897" y="3449506"/>
                  </a:lnTo>
                  <a:lnTo>
                    <a:pt x="116900" y="3479829"/>
                  </a:lnTo>
                  <a:lnTo>
                    <a:pt x="84785" y="3514864"/>
                  </a:lnTo>
                  <a:lnTo>
                    <a:pt x="56986" y="3553719"/>
                  </a:lnTo>
                  <a:lnTo>
                    <a:pt x="34805" y="3594924"/>
                  </a:lnTo>
                  <a:lnTo>
                    <a:pt x="18130" y="3638006"/>
                  </a:lnTo>
                  <a:lnTo>
                    <a:pt x="6847" y="3682492"/>
                  </a:lnTo>
                  <a:lnTo>
                    <a:pt x="841" y="3727908"/>
                  </a:lnTo>
                  <a:lnTo>
                    <a:pt x="0" y="3773784"/>
                  </a:lnTo>
                  <a:lnTo>
                    <a:pt x="4208" y="3819644"/>
                  </a:lnTo>
                  <a:lnTo>
                    <a:pt x="13352" y="3865018"/>
                  </a:lnTo>
                  <a:lnTo>
                    <a:pt x="27319" y="3909431"/>
                  </a:lnTo>
                  <a:lnTo>
                    <a:pt x="45994" y="3952411"/>
                  </a:lnTo>
                  <a:lnTo>
                    <a:pt x="69265" y="3993486"/>
                  </a:lnTo>
                  <a:lnTo>
                    <a:pt x="97015" y="4032181"/>
                  </a:lnTo>
                  <a:lnTo>
                    <a:pt x="129134" y="4068025"/>
                  </a:lnTo>
                  <a:lnTo>
                    <a:pt x="2246097" y="6184988"/>
                  </a:lnTo>
                  <a:lnTo>
                    <a:pt x="3380918" y="6184988"/>
                  </a:lnTo>
                  <a:lnTo>
                    <a:pt x="680009" y="3484067"/>
                  </a:lnTo>
                  <a:lnTo>
                    <a:pt x="645364" y="3453141"/>
                  </a:lnTo>
                  <a:lnTo>
                    <a:pt x="608199" y="3426925"/>
                  </a:lnTo>
                  <a:lnTo>
                    <a:pt x="568930" y="3405421"/>
                  </a:lnTo>
                  <a:lnTo>
                    <a:pt x="527972" y="3388628"/>
                  </a:lnTo>
                  <a:lnTo>
                    <a:pt x="485740" y="3376546"/>
                  </a:lnTo>
                  <a:lnTo>
                    <a:pt x="442650" y="3369176"/>
                  </a:lnTo>
                  <a:lnTo>
                    <a:pt x="399118" y="3366516"/>
                  </a:lnTo>
                  <a:close/>
                </a:path>
                <a:path w="6101080" h="6185534">
                  <a:moveTo>
                    <a:pt x="6100801" y="4228647"/>
                  </a:moveTo>
                  <a:lnTo>
                    <a:pt x="4144528" y="6184988"/>
                  </a:lnTo>
                  <a:lnTo>
                    <a:pt x="5279445" y="6184988"/>
                  </a:lnTo>
                  <a:lnTo>
                    <a:pt x="6100801" y="5363636"/>
                  </a:lnTo>
                  <a:lnTo>
                    <a:pt x="6100801" y="4228647"/>
                  </a:lnTo>
                  <a:close/>
                </a:path>
                <a:path w="6101080" h="6185534">
                  <a:moveTo>
                    <a:pt x="3762731" y="0"/>
                  </a:moveTo>
                  <a:lnTo>
                    <a:pt x="3711500" y="3265"/>
                  </a:lnTo>
                  <a:lnTo>
                    <a:pt x="3660941" y="13063"/>
                  </a:lnTo>
                  <a:lnTo>
                    <a:pt x="3611734" y="29392"/>
                  </a:lnTo>
                  <a:lnTo>
                    <a:pt x="3564559" y="52252"/>
                  </a:lnTo>
                  <a:lnTo>
                    <a:pt x="3520096" y="81643"/>
                  </a:lnTo>
                  <a:lnTo>
                    <a:pt x="3479025" y="117563"/>
                  </a:lnTo>
                  <a:lnTo>
                    <a:pt x="3447834" y="152553"/>
                  </a:lnTo>
                  <a:lnTo>
                    <a:pt x="3421441" y="190098"/>
                  </a:lnTo>
                  <a:lnTo>
                    <a:pt x="3399847" y="229775"/>
                  </a:lnTo>
                  <a:lnTo>
                    <a:pt x="3383052" y="271156"/>
                  </a:lnTo>
                  <a:lnTo>
                    <a:pt x="3371055" y="313815"/>
                  </a:lnTo>
                  <a:lnTo>
                    <a:pt x="3363857" y="357327"/>
                  </a:lnTo>
                  <a:lnTo>
                    <a:pt x="3361458" y="401266"/>
                  </a:lnTo>
                  <a:lnTo>
                    <a:pt x="3363857" y="445204"/>
                  </a:lnTo>
                  <a:lnTo>
                    <a:pt x="3371055" y="488717"/>
                  </a:lnTo>
                  <a:lnTo>
                    <a:pt x="3383052" y="531379"/>
                  </a:lnTo>
                  <a:lnTo>
                    <a:pt x="3399847" y="572763"/>
                  </a:lnTo>
                  <a:lnTo>
                    <a:pt x="3421441" y="612442"/>
                  </a:lnTo>
                  <a:lnTo>
                    <a:pt x="3447834" y="649992"/>
                  </a:lnTo>
                  <a:lnTo>
                    <a:pt x="3479025" y="684987"/>
                  </a:lnTo>
                  <a:lnTo>
                    <a:pt x="6100801" y="3306906"/>
                  </a:lnTo>
                  <a:lnTo>
                    <a:pt x="6100801" y="2171977"/>
                  </a:lnTo>
                  <a:lnTo>
                    <a:pt x="4046436" y="117563"/>
                  </a:lnTo>
                  <a:lnTo>
                    <a:pt x="4005369" y="81643"/>
                  </a:lnTo>
                  <a:lnTo>
                    <a:pt x="3960905" y="52252"/>
                  </a:lnTo>
                  <a:lnTo>
                    <a:pt x="3913727" y="29392"/>
                  </a:lnTo>
                  <a:lnTo>
                    <a:pt x="3864517" y="13063"/>
                  </a:lnTo>
                  <a:lnTo>
                    <a:pt x="3813958" y="3265"/>
                  </a:lnTo>
                  <a:lnTo>
                    <a:pt x="3762731" y="0"/>
                  </a:lnTo>
                  <a:close/>
                </a:path>
              </a:pathLst>
            </a:custGeom>
            <a:solidFill>
              <a:srgbClr val="FFFFFF"/>
            </a:solidFill>
          </p:spPr>
          <p:txBody>
            <a:bodyPr wrap="square" lIns="0" tIns="0" rIns="0" bIns="0" rtlCol="0"/>
            <a:lstStyle/>
            <a:p>
              <a:endParaRPr/>
            </a:p>
          </p:txBody>
        </p:sp>
      </p:grpSp>
      <p:sp>
        <p:nvSpPr>
          <p:cNvPr id="3" name="Footer Placeholder 4">
            <a:extLst>
              <a:ext uri="{FF2B5EF4-FFF2-40B4-BE49-F238E27FC236}">
                <a16:creationId xmlns:a16="http://schemas.microsoft.com/office/drawing/2014/main" xmlns="" id="{8C7D2ED7-6E13-C8C7-AC57-E573B51C0CFD}"/>
              </a:ext>
            </a:extLst>
          </p:cNvPr>
          <p:cNvSpPr txBox="1">
            <a:spLocks/>
          </p:cNvSpPr>
          <p:nvPr userDrawn="1"/>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381810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0E26-8CB8-4382-A504-48DC91BBC5A5}" type="datetimeFigureOut">
              <a:rPr lang="en-US" smtClean="0"/>
              <a:t>3/10/2024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086" y="6254095"/>
            <a:ext cx="522514" cy="496408"/>
          </a:xfrm>
          <a:prstGeom prst="ellipse">
            <a:avLst/>
          </a:prstGeom>
        </p:spPr>
        <p:txBody>
          <a:bodyPr vert="horz" lIns="91440" tIns="45720" rIns="91440" bIns="45720" rtlCol="0" anchor="ctr"/>
          <a:lstStyle>
            <a:lvl1pPr algn="ctr">
              <a:defRPr sz="1200">
                <a:solidFill>
                  <a:schemeClr val="tx1">
                    <a:tint val="75000"/>
                  </a:schemeClr>
                </a:solidFill>
              </a:defRPr>
            </a:lvl1pPr>
          </a:lstStyle>
          <a:p>
            <a:fld id="{E723BD90-EE30-43FB-92D7-BB40B3C7E88F}" type="slidenum">
              <a:rPr lang="en-US" smtClean="0"/>
              <a:pPr/>
              <a:t>‹#›</a:t>
            </a:fld>
            <a:endParaRPr lang="en-US" dirty="0"/>
          </a:p>
        </p:txBody>
      </p:sp>
    </p:spTree>
    <p:extLst>
      <p:ext uri="{BB962C8B-B14F-4D97-AF65-F5344CB8AC3E}">
        <p14:creationId xmlns:p14="http://schemas.microsoft.com/office/powerpoint/2010/main" val="376952297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6" r:id="rId3"/>
    <p:sldLayoutId id="2147483667" r:id="rId4"/>
    <p:sldLayoutId id="2147483671" r:id="rId5"/>
    <p:sldLayoutId id="2147483650" r:id="rId6"/>
    <p:sldLayoutId id="2147483652" r:id="rId7"/>
    <p:sldLayoutId id="2147483653" r:id="rId8"/>
    <p:sldLayoutId id="2147483668" r:id="rId9"/>
    <p:sldLayoutId id="2147483670" r:id="rId10"/>
    <p:sldLayoutId id="2147483655" r:id="rId11"/>
    <p:sldLayoutId id="2147483669" r:id="rId12"/>
    <p:sldLayoutId id="2147483654" r:id="rId13"/>
    <p:sldLayoutId id="2147483656"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g"/><Relationship Id="rId2" Type="http://schemas.openxmlformats.org/officeDocument/2006/relationships/slideLayout" Target="../slideLayouts/slideLayout4.xml"/><Relationship Id="rId1" Type="http://schemas.openxmlformats.org/officeDocument/2006/relationships/themeOverride" Target="../theme/themeOverride9.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10.xml"/><Relationship Id="rId5" Type="http://schemas.microsoft.com/office/2007/relationships/hdphoto" Target="../media/hdphoto1.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11.xml"/><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1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13.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15.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slideLayout" Target="../slideLayouts/slideLayout4.xml"/><Relationship Id="rId16" Type="http://schemas.openxmlformats.org/officeDocument/2006/relationships/diagramQuickStyle" Target="../diagrams/quickStyle5.xml"/><Relationship Id="rId1" Type="http://schemas.openxmlformats.org/officeDocument/2006/relationships/themeOverride" Target="../theme/themeOverride16.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hemeOverride" Target="../theme/themeOverride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hemeOverride" Target="../theme/themeOverride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hemeOverride" Target="../theme/themeOverride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Pentagon 18">
            <a:extLst>
              <a:ext uri="{FF2B5EF4-FFF2-40B4-BE49-F238E27FC236}">
                <a16:creationId xmlns:a16="http://schemas.microsoft.com/office/drawing/2014/main" xmlns="" id="{3629D29F-F23C-356B-5438-4EDAA61EEC6F}"/>
              </a:ext>
            </a:extLst>
          </p:cNvPr>
          <p:cNvSpPr/>
          <p:nvPr/>
        </p:nvSpPr>
        <p:spPr>
          <a:xfrm>
            <a:off x="0" y="3030914"/>
            <a:ext cx="6417529" cy="3327400"/>
          </a:xfrm>
          <a:prstGeom prst="homePlate">
            <a:avLst>
              <a:gd name="adj" fmla="val 35115"/>
            </a:avLst>
          </a:prstGeom>
          <a:solidFill>
            <a:srgbClr val="6D6D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F478A8B3-9B22-BB15-7F8D-5975D996F6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343" t="20992" r="20835" b="18774"/>
          <a:stretch/>
        </p:blipFill>
        <p:spPr>
          <a:xfrm>
            <a:off x="6841788" y="1096150"/>
            <a:ext cx="6417529" cy="6355532"/>
          </a:xfrm>
          <a:prstGeom prst="rect">
            <a:avLst/>
          </a:prstGeom>
        </p:spPr>
      </p:pic>
      <p:sp>
        <p:nvSpPr>
          <p:cNvPr id="2" name="Text Placeholder 2" hidden="1"/>
          <p:cNvSpPr txBox="1">
            <a:spLocks/>
          </p:cNvSpPr>
          <p:nvPr/>
        </p:nvSpPr>
        <p:spPr>
          <a:xfrm>
            <a:off x="807127" y="4925641"/>
            <a:ext cx="5760719" cy="14969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8" name="Title 1">
            <a:extLst>
              <a:ext uri="{FF2B5EF4-FFF2-40B4-BE49-F238E27FC236}">
                <a16:creationId xmlns:a16="http://schemas.microsoft.com/office/drawing/2014/main" xmlns="" id="{79E50E46-0FB7-FA40-A5AB-D02FDAB3A707}"/>
              </a:ext>
            </a:extLst>
          </p:cNvPr>
          <p:cNvSpPr txBox="1">
            <a:spLocks/>
          </p:cNvSpPr>
          <p:nvPr/>
        </p:nvSpPr>
        <p:spPr>
          <a:xfrm>
            <a:off x="101968" y="3468882"/>
            <a:ext cx="6146432" cy="1532727"/>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a:lstStyle>
          <a:p>
            <a:r>
              <a:rPr lang="en-US" sz="3200" b="1" dirty="0">
                <a:solidFill>
                  <a:schemeClr val="bg1"/>
                </a:solidFill>
                <a:latin typeface="+mn-lt"/>
              </a:rPr>
              <a:t>Episode 2</a:t>
            </a:r>
            <a:endParaRPr lang="ar-KW" sz="3200" b="1" dirty="0">
              <a:solidFill>
                <a:schemeClr val="bg1"/>
              </a:solidFill>
              <a:latin typeface="+mn-lt"/>
            </a:endParaRPr>
          </a:p>
          <a:p>
            <a:r>
              <a:rPr lang="en-US" b="1" dirty="0">
                <a:solidFill>
                  <a:schemeClr val="bg1"/>
                </a:solidFill>
                <a:latin typeface="+mn-lt"/>
              </a:rPr>
              <a:t>Financial Projection</a:t>
            </a:r>
          </a:p>
          <a:p>
            <a:r>
              <a:rPr lang="en-US" sz="2800" b="1" dirty="0">
                <a:solidFill>
                  <a:schemeClr val="bg1"/>
                </a:solidFill>
                <a:latin typeface="+mn-lt"/>
              </a:rPr>
              <a:t>Part 1</a:t>
            </a:r>
            <a:endParaRPr lang="en-US" sz="3200" b="1" dirty="0">
              <a:solidFill>
                <a:schemeClr val="bg1"/>
              </a:solidFill>
              <a:latin typeface="+mn-lt"/>
            </a:endParaRPr>
          </a:p>
        </p:txBody>
      </p:sp>
      <p:sp>
        <p:nvSpPr>
          <p:cNvPr id="9" name="Text Placeholder 2">
            <a:extLst>
              <a:ext uri="{FF2B5EF4-FFF2-40B4-BE49-F238E27FC236}">
                <a16:creationId xmlns:a16="http://schemas.microsoft.com/office/drawing/2014/main" xmlns="" id="{DBE00943-A924-6F4B-9B7E-796EEBF1DADC}"/>
              </a:ext>
            </a:extLst>
          </p:cNvPr>
          <p:cNvSpPr txBox="1">
            <a:spLocks/>
          </p:cNvSpPr>
          <p:nvPr/>
        </p:nvSpPr>
        <p:spPr>
          <a:xfrm>
            <a:off x="129259" y="5162916"/>
            <a:ext cx="5408728" cy="12648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mn-lt"/>
                <a:ea typeface="+mj-ea"/>
                <a:cs typeface="+mj-cs"/>
              </a:rPr>
              <a:t>Salem Al Mutawa</a:t>
            </a:r>
            <a:br>
              <a:rPr lang="en-US" b="1" dirty="0">
                <a:solidFill>
                  <a:schemeClr val="bg1"/>
                </a:solidFill>
                <a:latin typeface="+mn-lt"/>
                <a:ea typeface="+mj-ea"/>
                <a:cs typeface="+mj-cs"/>
              </a:rPr>
            </a:br>
            <a:r>
              <a:rPr lang="en-US" b="1" dirty="0">
                <a:solidFill>
                  <a:schemeClr val="bg1"/>
                </a:solidFill>
                <a:latin typeface="+mn-lt"/>
                <a:ea typeface="+mj-ea"/>
                <a:cs typeface="+mj-cs"/>
              </a:rPr>
              <a:t>Chief Operating Officer - COO </a:t>
            </a:r>
          </a:p>
        </p:txBody>
      </p:sp>
      <p:pic>
        <p:nvPicPr>
          <p:cNvPr id="18" name="Picture 17">
            <a:extLst>
              <a:ext uri="{FF2B5EF4-FFF2-40B4-BE49-F238E27FC236}">
                <a16:creationId xmlns:a16="http://schemas.microsoft.com/office/drawing/2014/main" xmlns="" id="{AFF2DAEE-4717-7475-D3EF-020CD03E239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2737" y="106210"/>
            <a:ext cx="4251281" cy="2659516"/>
          </a:xfrm>
          <a:prstGeom prst="rect">
            <a:avLst/>
          </a:prstGeom>
        </p:spPr>
      </p:pic>
    </p:spTree>
    <p:extLst>
      <p:ext uri="{BB962C8B-B14F-4D97-AF65-F5344CB8AC3E}">
        <p14:creationId xmlns:p14="http://schemas.microsoft.com/office/powerpoint/2010/main" val="129835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CA74D410-792C-CCA4-4842-8EF9032C2DA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96638FB5-5420-2883-FF6B-A8FB55551E4F}"/>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grpSp>
        <p:nvGrpSpPr>
          <p:cNvPr id="10" name="Group 9">
            <a:extLst>
              <a:ext uri="{FF2B5EF4-FFF2-40B4-BE49-F238E27FC236}">
                <a16:creationId xmlns:a16="http://schemas.microsoft.com/office/drawing/2014/main" xmlns="" id="{058C1C02-8630-53B4-FD68-78ADC292231C}"/>
              </a:ext>
            </a:extLst>
          </p:cNvPr>
          <p:cNvGrpSpPr/>
          <p:nvPr/>
        </p:nvGrpSpPr>
        <p:grpSpPr>
          <a:xfrm>
            <a:off x="1249680" y="2117485"/>
            <a:ext cx="9692640" cy="2560320"/>
            <a:chOff x="1278825" y="2180987"/>
            <a:chExt cx="9170126" cy="2168435"/>
          </a:xfrm>
        </p:grpSpPr>
        <p:sp>
          <p:nvSpPr>
            <p:cNvPr id="5" name="Rectangle 4">
              <a:extLst>
                <a:ext uri="{FF2B5EF4-FFF2-40B4-BE49-F238E27FC236}">
                  <a16:creationId xmlns:a16="http://schemas.microsoft.com/office/drawing/2014/main" xmlns="" id="{FE252D04-FB41-9F31-CED7-EB0ABFA65F08}"/>
                </a:ext>
              </a:extLst>
            </p:cNvPr>
            <p:cNvSpPr/>
            <p:nvPr/>
          </p:nvSpPr>
          <p:spPr>
            <a:xfrm>
              <a:off x="1278825" y="2180987"/>
              <a:ext cx="9170126" cy="2168435"/>
            </a:xfrm>
            <a:prstGeom prst="rect">
              <a:avLst/>
            </a:prstGeom>
            <a:solidFill>
              <a:srgbClr val="00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BF1F2E"/>
                </a:solidFill>
                <a:latin typeface="Calibri" panose="020F0502020204030204"/>
              </a:endParaRPr>
            </a:p>
          </p:txBody>
        </p:sp>
        <p:sp>
          <p:nvSpPr>
            <p:cNvPr id="6" name="Rectangle 5">
              <a:extLst>
                <a:ext uri="{FF2B5EF4-FFF2-40B4-BE49-F238E27FC236}">
                  <a16:creationId xmlns:a16="http://schemas.microsoft.com/office/drawing/2014/main" xmlns="" id="{79E40686-BBA1-A1EF-DC33-0B6D5416C07B}"/>
                </a:ext>
              </a:extLst>
            </p:cNvPr>
            <p:cNvSpPr/>
            <p:nvPr/>
          </p:nvSpPr>
          <p:spPr>
            <a:xfrm>
              <a:off x="1407645" y="2305084"/>
              <a:ext cx="8912486" cy="1920240"/>
            </a:xfrm>
            <a:prstGeom prst="rect">
              <a:avLst/>
            </a:prstGeom>
            <a:solidFill>
              <a:srgbClr val="6D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C00000"/>
                </a:solidFill>
                <a:latin typeface="Calibri" panose="020F0502020204030204"/>
              </a:endParaRPr>
            </a:p>
          </p:txBody>
        </p:sp>
      </p:grpSp>
      <p:sp>
        <p:nvSpPr>
          <p:cNvPr id="2" name="Title 1">
            <a:extLst>
              <a:ext uri="{FF2B5EF4-FFF2-40B4-BE49-F238E27FC236}">
                <a16:creationId xmlns:a16="http://schemas.microsoft.com/office/drawing/2014/main" xmlns="" id="{96FE858A-6ADC-310B-BCD0-803BC0641F8C}"/>
              </a:ext>
            </a:extLst>
          </p:cNvPr>
          <p:cNvSpPr>
            <a:spLocks noGrp="1"/>
          </p:cNvSpPr>
          <p:nvPr>
            <p:ph type="title"/>
          </p:nvPr>
        </p:nvSpPr>
        <p:spPr>
          <a:xfrm>
            <a:off x="130310" y="325046"/>
            <a:ext cx="8848751" cy="646331"/>
          </a:xfrm>
        </p:spPr>
        <p:txBody>
          <a:bodyPr wrap="square">
            <a:spAutoFit/>
          </a:bodyPr>
          <a:lstStyle/>
          <a:p>
            <a:r>
              <a:rPr lang="en-US" sz="4000" dirty="0">
                <a:solidFill>
                  <a:srgbClr val="00A7B5"/>
                </a:solidFill>
                <a:latin typeface="+mn-lt"/>
              </a:rPr>
              <a:t>CapEx </a:t>
            </a:r>
            <a:r>
              <a:rPr lang="en-US" sz="4000" dirty="0" err="1">
                <a:solidFill>
                  <a:srgbClr val="00A7B5"/>
                </a:solidFill>
                <a:latin typeface="+mn-lt"/>
              </a:rPr>
              <a:t>OpEx</a:t>
            </a:r>
            <a:endParaRPr lang="en-US" sz="4000" dirty="0">
              <a:solidFill>
                <a:srgbClr val="00A7B5"/>
              </a:solidFill>
              <a:latin typeface="+mn-lt"/>
            </a:endParaRPr>
          </a:p>
        </p:txBody>
      </p:sp>
      <p:sp>
        <p:nvSpPr>
          <p:cNvPr id="3" name="Text Placeholder 2">
            <a:extLst>
              <a:ext uri="{FF2B5EF4-FFF2-40B4-BE49-F238E27FC236}">
                <a16:creationId xmlns:a16="http://schemas.microsoft.com/office/drawing/2014/main" xmlns="" id="{3276CDC3-2CE0-95B1-8152-C001FEFDBDC0}"/>
              </a:ext>
            </a:extLst>
          </p:cNvPr>
          <p:cNvSpPr>
            <a:spLocks noGrp="1"/>
          </p:cNvSpPr>
          <p:nvPr>
            <p:ph type="body" idx="1"/>
          </p:nvPr>
        </p:nvSpPr>
        <p:spPr>
          <a:xfrm>
            <a:off x="1430276" y="2265048"/>
            <a:ext cx="9331449" cy="2325765"/>
          </a:xfrm>
          <a:noFill/>
          <a:ln>
            <a:noFill/>
          </a:ln>
          <a:effectLst>
            <a:softEdge rad="31750"/>
          </a:effectLst>
        </p:spPr>
        <p:txBody>
          <a:bodyPr wrap="square">
            <a:spAutoFit/>
          </a:bodyPr>
          <a:lstStyle/>
          <a:p>
            <a:pPr algn="just"/>
            <a:r>
              <a:rPr lang="en-US" sz="3200" b="1" dirty="0">
                <a:solidFill>
                  <a:schemeClr val="bg1"/>
                </a:solidFill>
                <a:latin typeface="+mn-lt"/>
                <a:cs typeface="Arial" panose="020B0604020202020204" pitchFamily="34" charset="0"/>
              </a:rPr>
              <a:t>Capital Expense (CapEx): </a:t>
            </a:r>
            <a:r>
              <a:rPr lang="en-US" sz="2800" dirty="0">
                <a:solidFill>
                  <a:schemeClr val="bg1"/>
                </a:solidFill>
                <a:latin typeface="+mn-lt"/>
                <a:cs typeface="Arial" panose="020B0604020202020204" pitchFamily="34" charset="0"/>
              </a:rPr>
              <a:t>The amount of money utilized to purchase major goods and/or services that will be used for more than one year.</a:t>
            </a:r>
          </a:p>
          <a:p>
            <a:pPr algn="just"/>
            <a:r>
              <a:rPr lang="en-US" sz="3200" b="1" dirty="0">
                <a:solidFill>
                  <a:schemeClr val="bg1"/>
                </a:solidFill>
                <a:latin typeface="+mn-lt"/>
                <a:cs typeface="Arial" panose="020B0604020202020204" pitchFamily="34" charset="0"/>
              </a:rPr>
              <a:t>Operational Expense (</a:t>
            </a:r>
            <a:r>
              <a:rPr lang="en-US" sz="3200" b="1" dirty="0" err="1">
                <a:solidFill>
                  <a:schemeClr val="bg1"/>
                </a:solidFill>
                <a:latin typeface="+mn-lt"/>
                <a:cs typeface="Arial" panose="020B0604020202020204" pitchFamily="34" charset="0"/>
              </a:rPr>
              <a:t>OpEx</a:t>
            </a:r>
            <a:r>
              <a:rPr lang="en-US" sz="3200" dirty="0">
                <a:solidFill>
                  <a:schemeClr val="bg1"/>
                </a:solidFill>
                <a:latin typeface="+mn-lt"/>
                <a:cs typeface="Arial" panose="020B0604020202020204" pitchFamily="34" charset="0"/>
              </a:rPr>
              <a:t>): </a:t>
            </a:r>
            <a:r>
              <a:rPr lang="en-US" sz="2800" dirty="0">
                <a:solidFill>
                  <a:schemeClr val="bg1"/>
                </a:solidFill>
                <a:latin typeface="+mn-lt"/>
                <a:cs typeface="Arial" panose="020B0604020202020204" pitchFamily="34" charset="0"/>
              </a:rPr>
              <a:t>The costs needed to run the business’s operations on a daily basis.</a:t>
            </a:r>
            <a:endParaRPr lang="en-US" sz="32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val="3513375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50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E5DD4A3D-BD23-56B7-9C32-647EDA8749F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23F1D0B1-61D0-6CC7-83C3-2961C0BDCABF}"/>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sp>
        <p:nvSpPr>
          <p:cNvPr id="2" name="Title 1">
            <a:extLst>
              <a:ext uri="{FF2B5EF4-FFF2-40B4-BE49-F238E27FC236}">
                <a16:creationId xmlns:a16="http://schemas.microsoft.com/office/drawing/2014/main" xmlns="" id="{5DEE9F8B-C60C-DD94-D564-1B04DD88BC63}"/>
              </a:ext>
            </a:extLst>
          </p:cNvPr>
          <p:cNvSpPr>
            <a:spLocks noGrp="1"/>
          </p:cNvSpPr>
          <p:nvPr>
            <p:ph type="title"/>
          </p:nvPr>
        </p:nvSpPr>
        <p:spPr>
          <a:xfrm>
            <a:off x="130310" y="261546"/>
            <a:ext cx="8848751" cy="590931"/>
          </a:xfrm>
        </p:spPr>
        <p:txBody>
          <a:bodyPr wrap="square">
            <a:spAutoFit/>
          </a:bodyPr>
          <a:lstStyle/>
          <a:p>
            <a:r>
              <a:rPr lang="en-US" sz="3600" dirty="0">
                <a:solidFill>
                  <a:srgbClr val="00A7B5"/>
                </a:solidFill>
                <a:latin typeface="+mn-lt"/>
              </a:rPr>
              <a:t>Contd. CAPEX OPEX</a:t>
            </a:r>
          </a:p>
        </p:txBody>
      </p:sp>
      <p:sp>
        <p:nvSpPr>
          <p:cNvPr id="4" name="Title 1">
            <a:extLst>
              <a:ext uri="{FF2B5EF4-FFF2-40B4-BE49-F238E27FC236}">
                <a16:creationId xmlns:a16="http://schemas.microsoft.com/office/drawing/2014/main" xmlns="" id="{FC643301-D812-27B7-45DE-80BD363302D7}"/>
              </a:ext>
            </a:extLst>
          </p:cNvPr>
          <p:cNvSpPr txBox="1">
            <a:spLocks/>
          </p:cNvSpPr>
          <p:nvPr/>
        </p:nvSpPr>
        <p:spPr>
          <a:xfrm>
            <a:off x="130310" y="793558"/>
            <a:ext cx="11336549" cy="837473"/>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nSpc>
                <a:spcPct val="150000"/>
              </a:lnSpc>
            </a:pPr>
            <a:r>
              <a:rPr lang="en-US" sz="3600" dirty="0">
                <a:solidFill>
                  <a:srgbClr val="6D6D6D"/>
                </a:solidFill>
                <a:latin typeface="+mn-lt"/>
              </a:rPr>
              <a:t>Breakdown of Start-up Capital Required:</a:t>
            </a:r>
          </a:p>
        </p:txBody>
      </p:sp>
      <p:grpSp>
        <p:nvGrpSpPr>
          <p:cNvPr id="11" name="Group 10">
            <a:extLst>
              <a:ext uri="{FF2B5EF4-FFF2-40B4-BE49-F238E27FC236}">
                <a16:creationId xmlns:a16="http://schemas.microsoft.com/office/drawing/2014/main" xmlns="" id="{882CCAC8-A0D8-4190-52F2-4C8670D95BA7}"/>
              </a:ext>
            </a:extLst>
          </p:cNvPr>
          <p:cNvGrpSpPr/>
          <p:nvPr/>
        </p:nvGrpSpPr>
        <p:grpSpPr>
          <a:xfrm>
            <a:off x="594676" y="2039693"/>
            <a:ext cx="1789387" cy="825824"/>
            <a:chOff x="81879" y="1716"/>
            <a:chExt cx="1789387" cy="825824"/>
          </a:xfrm>
        </p:grpSpPr>
        <p:sp>
          <p:nvSpPr>
            <p:cNvPr id="19" name="Rectangle 18">
              <a:extLst>
                <a:ext uri="{FF2B5EF4-FFF2-40B4-BE49-F238E27FC236}">
                  <a16:creationId xmlns:a16="http://schemas.microsoft.com/office/drawing/2014/main" xmlns="" id="{AF948CAF-AC6A-E616-0BE8-60E7B9BB0B2D}"/>
                </a:ext>
              </a:extLst>
            </p:cNvPr>
            <p:cNvSpPr/>
            <p:nvPr/>
          </p:nvSpPr>
          <p:spPr>
            <a:xfrm>
              <a:off x="81879" y="1716"/>
              <a:ext cx="1789387" cy="825824"/>
            </a:xfrm>
            <a:prstGeom prst="rect">
              <a:avLst/>
            </a:prstGeom>
            <a:blipFill dpi="0" rotWithShape="0">
              <a:blip r:embed="rId4"/>
              <a:srcRect/>
              <a:stretch>
                <a:fillRect t="-49653" b="-49653"/>
              </a:stretch>
            </a:blipFill>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0" name="TextBox 19">
              <a:extLst>
                <a:ext uri="{FF2B5EF4-FFF2-40B4-BE49-F238E27FC236}">
                  <a16:creationId xmlns:a16="http://schemas.microsoft.com/office/drawing/2014/main" xmlns="" id="{2F73F629-A504-186A-E5B8-094EA6970568}"/>
                </a:ext>
              </a:extLst>
            </p:cNvPr>
            <p:cNvSpPr txBox="1"/>
            <p:nvPr/>
          </p:nvSpPr>
          <p:spPr>
            <a:xfrm>
              <a:off x="81879" y="1716"/>
              <a:ext cx="1789387" cy="825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9220" tIns="109220" rIns="109220" bIns="109220" numCol="1" spcCol="1270" anchor="ctr" anchorCtr="0">
              <a:noAutofit/>
            </a:bodyPr>
            <a:lstStyle/>
            <a:p>
              <a:pPr lvl="0" algn="ctr" defTabSz="1911350">
                <a:lnSpc>
                  <a:spcPct val="90000"/>
                </a:lnSpc>
                <a:spcBef>
                  <a:spcPct val="0"/>
                </a:spcBef>
                <a:spcAft>
                  <a:spcPct val="35000"/>
                </a:spcAft>
              </a:pPr>
              <a:r>
                <a:rPr lang="en-GB" sz="4300" kern="1200" dirty="0"/>
                <a:t> </a:t>
              </a:r>
              <a:endParaRPr lang="en-US" sz="4300" kern="1200" dirty="0"/>
            </a:p>
          </p:txBody>
        </p:sp>
      </p:grpSp>
      <p:grpSp>
        <p:nvGrpSpPr>
          <p:cNvPr id="21" name="Group 20">
            <a:extLst>
              <a:ext uri="{FF2B5EF4-FFF2-40B4-BE49-F238E27FC236}">
                <a16:creationId xmlns:a16="http://schemas.microsoft.com/office/drawing/2014/main" xmlns="" id="{C95F50A7-C996-7C7A-379D-467CBA314AD0}"/>
              </a:ext>
            </a:extLst>
          </p:cNvPr>
          <p:cNvGrpSpPr/>
          <p:nvPr/>
        </p:nvGrpSpPr>
        <p:grpSpPr>
          <a:xfrm>
            <a:off x="586601" y="3053071"/>
            <a:ext cx="1789387" cy="825824"/>
            <a:chOff x="81879" y="868832"/>
            <a:chExt cx="1789387" cy="825824"/>
          </a:xfrm>
        </p:grpSpPr>
        <p:sp>
          <p:nvSpPr>
            <p:cNvPr id="22" name="Rectangle 21">
              <a:extLst>
                <a:ext uri="{FF2B5EF4-FFF2-40B4-BE49-F238E27FC236}">
                  <a16:creationId xmlns:a16="http://schemas.microsoft.com/office/drawing/2014/main" xmlns="" id="{153031C4-6E11-5D1B-61CD-CC4219AECC52}"/>
                </a:ext>
              </a:extLst>
            </p:cNvPr>
            <p:cNvSpPr/>
            <p:nvPr/>
          </p:nvSpPr>
          <p:spPr>
            <a:xfrm>
              <a:off x="81879" y="868832"/>
              <a:ext cx="1789387" cy="825824"/>
            </a:xfrm>
            <a:prstGeom prst="rect">
              <a:avLst/>
            </a:prstGeom>
            <a:blipFill rotWithShape="0">
              <a:blip r:embed="rId5"/>
              <a:stretch>
                <a:fillRect/>
              </a:stretch>
            </a:blipFill>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3" name="TextBox 22">
              <a:extLst>
                <a:ext uri="{FF2B5EF4-FFF2-40B4-BE49-F238E27FC236}">
                  <a16:creationId xmlns:a16="http://schemas.microsoft.com/office/drawing/2014/main" xmlns="" id="{F4269102-C470-6DCE-ACBB-22D63AFD1685}"/>
                </a:ext>
              </a:extLst>
            </p:cNvPr>
            <p:cNvSpPr txBox="1"/>
            <p:nvPr/>
          </p:nvSpPr>
          <p:spPr>
            <a:xfrm>
              <a:off x="81879" y="868832"/>
              <a:ext cx="1789387" cy="825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9220" tIns="109220" rIns="109220" bIns="109220" numCol="1" spcCol="1270" anchor="ctr" anchorCtr="0">
              <a:noAutofit/>
            </a:bodyPr>
            <a:lstStyle/>
            <a:p>
              <a:pPr lvl="0" algn="ctr" defTabSz="1911350">
                <a:lnSpc>
                  <a:spcPct val="90000"/>
                </a:lnSpc>
                <a:spcBef>
                  <a:spcPct val="0"/>
                </a:spcBef>
                <a:spcAft>
                  <a:spcPct val="35000"/>
                </a:spcAft>
              </a:pPr>
              <a:r>
                <a:rPr lang="en-GB" sz="4300" kern="1200" dirty="0"/>
                <a:t> </a:t>
              </a:r>
              <a:endParaRPr lang="en-US" sz="4300" kern="1200" dirty="0"/>
            </a:p>
          </p:txBody>
        </p:sp>
      </p:grpSp>
      <p:grpSp>
        <p:nvGrpSpPr>
          <p:cNvPr id="24" name="Group 23">
            <a:extLst>
              <a:ext uri="{FF2B5EF4-FFF2-40B4-BE49-F238E27FC236}">
                <a16:creationId xmlns:a16="http://schemas.microsoft.com/office/drawing/2014/main" xmlns="" id="{BE69979A-63C8-D906-B730-67D5BB4FEC1C}"/>
              </a:ext>
            </a:extLst>
          </p:cNvPr>
          <p:cNvGrpSpPr/>
          <p:nvPr/>
        </p:nvGrpSpPr>
        <p:grpSpPr>
          <a:xfrm>
            <a:off x="586602" y="4066449"/>
            <a:ext cx="1789387" cy="825824"/>
            <a:chOff x="81879" y="1735947"/>
            <a:chExt cx="1789387" cy="825824"/>
          </a:xfrm>
        </p:grpSpPr>
        <p:sp>
          <p:nvSpPr>
            <p:cNvPr id="25" name="Rectangle 24">
              <a:extLst>
                <a:ext uri="{FF2B5EF4-FFF2-40B4-BE49-F238E27FC236}">
                  <a16:creationId xmlns:a16="http://schemas.microsoft.com/office/drawing/2014/main" xmlns="" id="{BFF10CCB-1D1A-4C50-C563-762C02AE844B}"/>
                </a:ext>
              </a:extLst>
            </p:cNvPr>
            <p:cNvSpPr/>
            <p:nvPr/>
          </p:nvSpPr>
          <p:spPr>
            <a:xfrm>
              <a:off x="81879" y="1735947"/>
              <a:ext cx="1789387" cy="825824"/>
            </a:xfrm>
            <a:prstGeom prst="rect">
              <a:avLst/>
            </a:prstGeom>
            <a:blipFill dpi="0" rotWithShape="0">
              <a:blip r:embed="rId6"/>
              <a:srcRect/>
              <a:stretch>
                <a:fillRect t="-105016" b="-105016"/>
              </a:stretch>
            </a:blipFill>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6" name="TextBox 25">
              <a:extLst>
                <a:ext uri="{FF2B5EF4-FFF2-40B4-BE49-F238E27FC236}">
                  <a16:creationId xmlns:a16="http://schemas.microsoft.com/office/drawing/2014/main" xmlns="" id="{7D14FC45-428D-5098-0797-DE49F3385DBB}"/>
                </a:ext>
              </a:extLst>
            </p:cNvPr>
            <p:cNvSpPr txBox="1"/>
            <p:nvPr/>
          </p:nvSpPr>
          <p:spPr>
            <a:xfrm>
              <a:off x="81879" y="1735947"/>
              <a:ext cx="1789387" cy="825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9220" tIns="109220" rIns="109220" bIns="109220" numCol="1" spcCol="1270" anchor="ctr" anchorCtr="0">
              <a:noAutofit/>
            </a:bodyPr>
            <a:lstStyle/>
            <a:p>
              <a:pPr lvl="0" algn="ctr" defTabSz="1911350">
                <a:lnSpc>
                  <a:spcPct val="90000"/>
                </a:lnSpc>
                <a:spcBef>
                  <a:spcPct val="0"/>
                </a:spcBef>
                <a:spcAft>
                  <a:spcPct val="35000"/>
                </a:spcAft>
              </a:pPr>
              <a:r>
                <a:rPr lang="en-GB" sz="4300" kern="1200" dirty="0"/>
                <a:t> </a:t>
              </a:r>
              <a:endParaRPr lang="en-US" sz="4300" kern="1200" dirty="0"/>
            </a:p>
          </p:txBody>
        </p:sp>
      </p:grpSp>
      <p:grpSp>
        <p:nvGrpSpPr>
          <p:cNvPr id="27" name="Group 26">
            <a:extLst>
              <a:ext uri="{FF2B5EF4-FFF2-40B4-BE49-F238E27FC236}">
                <a16:creationId xmlns:a16="http://schemas.microsoft.com/office/drawing/2014/main" xmlns="" id="{C2C397DB-9241-7F00-474A-0C4BB7DC0310}"/>
              </a:ext>
            </a:extLst>
          </p:cNvPr>
          <p:cNvGrpSpPr/>
          <p:nvPr/>
        </p:nvGrpSpPr>
        <p:grpSpPr>
          <a:xfrm>
            <a:off x="586601" y="5079827"/>
            <a:ext cx="1789387" cy="825824"/>
            <a:chOff x="81879" y="2603062"/>
            <a:chExt cx="1789387" cy="825824"/>
          </a:xfrm>
        </p:grpSpPr>
        <p:sp>
          <p:nvSpPr>
            <p:cNvPr id="28" name="Rectangle 27">
              <a:extLst>
                <a:ext uri="{FF2B5EF4-FFF2-40B4-BE49-F238E27FC236}">
                  <a16:creationId xmlns:a16="http://schemas.microsoft.com/office/drawing/2014/main" xmlns="" id="{9719E2D7-23FB-42EF-1DED-87FA83B8782E}"/>
                </a:ext>
              </a:extLst>
            </p:cNvPr>
            <p:cNvSpPr/>
            <p:nvPr/>
          </p:nvSpPr>
          <p:spPr>
            <a:xfrm>
              <a:off x="81879" y="2603062"/>
              <a:ext cx="1789387" cy="825824"/>
            </a:xfrm>
            <a:prstGeom prst="rect">
              <a:avLst/>
            </a:prstGeom>
            <a:blipFill rotWithShape="0">
              <a:blip r:embed="rId7"/>
              <a:stretch>
                <a:fillRect/>
              </a:stretch>
            </a:blipFill>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9" name="TextBox 28">
              <a:extLst>
                <a:ext uri="{FF2B5EF4-FFF2-40B4-BE49-F238E27FC236}">
                  <a16:creationId xmlns:a16="http://schemas.microsoft.com/office/drawing/2014/main" xmlns="" id="{BF43258A-4EEB-8B68-A198-4740CA6E0CF0}"/>
                </a:ext>
              </a:extLst>
            </p:cNvPr>
            <p:cNvSpPr txBox="1"/>
            <p:nvPr/>
          </p:nvSpPr>
          <p:spPr>
            <a:xfrm>
              <a:off x="81879" y="2603062"/>
              <a:ext cx="1789387" cy="825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9220" tIns="109220" rIns="109220" bIns="109220" numCol="1" spcCol="1270" anchor="ctr" anchorCtr="0">
              <a:noAutofit/>
            </a:bodyPr>
            <a:lstStyle/>
            <a:p>
              <a:pPr lvl="0" algn="ctr" defTabSz="1911350">
                <a:lnSpc>
                  <a:spcPct val="90000"/>
                </a:lnSpc>
                <a:spcBef>
                  <a:spcPct val="0"/>
                </a:spcBef>
                <a:spcAft>
                  <a:spcPct val="35000"/>
                </a:spcAft>
              </a:pPr>
              <a:r>
                <a:rPr lang="en-GB" sz="4300" kern="1200" dirty="0"/>
                <a:t> </a:t>
              </a:r>
              <a:endParaRPr lang="en-US" sz="4300" kern="1200" dirty="0"/>
            </a:p>
          </p:txBody>
        </p:sp>
      </p:grpSp>
      <p:sp>
        <p:nvSpPr>
          <p:cNvPr id="30" name="Text Placeholder 2">
            <a:extLst>
              <a:ext uri="{FF2B5EF4-FFF2-40B4-BE49-F238E27FC236}">
                <a16:creationId xmlns:a16="http://schemas.microsoft.com/office/drawing/2014/main" xmlns="" id="{62FEBF33-C49B-F28B-0871-AB625DBA2A60}"/>
              </a:ext>
            </a:extLst>
          </p:cNvPr>
          <p:cNvSpPr>
            <a:spLocks noGrp="1"/>
          </p:cNvSpPr>
          <p:nvPr>
            <p:ph type="body" idx="1"/>
          </p:nvPr>
        </p:nvSpPr>
        <p:spPr>
          <a:xfrm>
            <a:off x="2633595" y="2039693"/>
            <a:ext cx="4861672" cy="480131"/>
          </a:xfrm>
          <a:noFill/>
          <a:ln>
            <a:noFill/>
          </a:ln>
          <a:effectLst>
            <a:softEdge rad="31750"/>
          </a:effectLst>
        </p:spPr>
        <p:txBody>
          <a:bodyPr wrap="square">
            <a:spAutoFit/>
          </a:bodyPr>
          <a:lstStyle/>
          <a:p>
            <a:pPr marL="457200" indent="-457200">
              <a:buFont typeface="Arial" panose="020B0604020202020204" pitchFamily="34" charset="0"/>
              <a:buChar char="•"/>
            </a:pPr>
            <a:r>
              <a:rPr lang="en-US" sz="2800" b="1" dirty="0">
                <a:solidFill>
                  <a:srgbClr val="00A7B5"/>
                </a:solidFill>
                <a:latin typeface="+mn-lt"/>
                <a:cs typeface="Arial" panose="020B0604020202020204" pitchFamily="34" charset="0"/>
              </a:rPr>
              <a:t>Assets</a:t>
            </a:r>
          </a:p>
        </p:txBody>
      </p:sp>
      <p:sp>
        <p:nvSpPr>
          <p:cNvPr id="31" name="Text Placeholder 2">
            <a:extLst>
              <a:ext uri="{FF2B5EF4-FFF2-40B4-BE49-F238E27FC236}">
                <a16:creationId xmlns:a16="http://schemas.microsoft.com/office/drawing/2014/main" xmlns="" id="{7FADEDD6-0631-E4C4-7E6F-395C95D574F7}"/>
              </a:ext>
            </a:extLst>
          </p:cNvPr>
          <p:cNvSpPr txBox="1">
            <a:spLocks/>
          </p:cNvSpPr>
          <p:nvPr/>
        </p:nvSpPr>
        <p:spPr>
          <a:xfrm>
            <a:off x="2633595" y="3055737"/>
            <a:ext cx="4861672" cy="480131"/>
          </a:xfrm>
          <a:prstGeom prst="rect">
            <a:avLst/>
          </a:prstGeom>
          <a:noFill/>
          <a:ln>
            <a:noFill/>
          </a:ln>
          <a:effectLst>
            <a:softEdge rad="31750"/>
          </a:effectLst>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808285"/>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yriad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yriad Pro Light" panose="020B04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800" b="1" dirty="0">
                <a:solidFill>
                  <a:srgbClr val="00A7B5"/>
                </a:solidFill>
                <a:latin typeface="+mn-lt"/>
                <a:cs typeface="Arial" panose="020B0604020202020204" pitchFamily="34" charset="0"/>
              </a:rPr>
              <a:t>Non-Recurring Expenses</a:t>
            </a:r>
          </a:p>
        </p:txBody>
      </p:sp>
      <p:sp>
        <p:nvSpPr>
          <p:cNvPr id="32" name="Text Placeholder 2">
            <a:extLst>
              <a:ext uri="{FF2B5EF4-FFF2-40B4-BE49-F238E27FC236}">
                <a16:creationId xmlns:a16="http://schemas.microsoft.com/office/drawing/2014/main" xmlns="" id="{3289FE79-6AFB-BCAA-9543-D01C169CC8A5}"/>
              </a:ext>
            </a:extLst>
          </p:cNvPr>
          <p:cNvSpPr txBox="1">
            <a:spLocks/>
          </p:cNvSpPr>
          <p:nvPr/>
        </p:nvSpPr>
        <p:spPr>
          <a:xfrm>
            <a:off x="2633595" y="4053749"/>
            <a:ext cx="4861672" cy="2334485"/>
          </a:xfrm>
          <a:prstGeom prst="rect">
            <a:avLst/>
          </a:prstGeom>
          <a:noFill/>
          <a:ln>
            <a:noFill/>
          </a:ln>
          <a:effectLst>
            <a:softEdge rad="31750"/>
          </a:effectLst>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808285"/>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yriad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yriad Pro Light" panose="020B04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2800" b="1" dirty="0">
                <a:solidFill>
                  <a:srgbClr val="00A7B5"/>
                </a:solidFill>
                <a:latin typeface="+mn-lt"/>
                <a:cs typeface="Arial" panose="020B0604020202020204" pitchFamily="34" charset="0"/>
              </a:rPr>
              <a:t>Working Capital:</a:t>
            </a:r>
          </a:p>
          <a:p>
            <a:pPr marL="971550" lvl="1" indent="-514350">
              <a:buFont typeface="+mj-lt"/>
              <a:buAutoNum type="alphaLcParenR"/>
            </a:pPr>
            <a:r>
              <a:rPr lang="en-US" sz="2400" b="1" dirty="0">
                <a:solidFill>
                  <a:srgbClr val="00A7B5"/>
                </a:solidFill>
                <a:latin typeface="+mn-lt"/>
                <a:cs typeface="Arial" panose="020B0604020202020204" pitchFamily="34" charset="0"/>
              </a:rPr>
              <a:t>Fixed Monthly Operation Expenses</a:t>
            </a:r>
          </a:p>
          <a:p>
            <a:pPr marL="971550" lvl="1" indent="-514350">
              <a:buFont typeface="+mj-lt"/>
              <a:buAutoNum type="alphaLcParenR"/>
            </a:pPr>
            <a:r>
              <a:rPr lang="en-US" sz="2400" b="1" dirty="0">
                <a:solidFill>
                  <a:srgbClr val="00A7B5"/>
                </a:solidFill>
                <a:latin typeface="+mn-lt"/>
                <a:cs typeface="Arial" panose="020B0604020202020204" pitchFamily="34" charset="0"/>
              </a:rPr>
              <a:t>No. of Months Required</a:t>
            </a:r>
          </a:p>
          <a:p>
            <a:pPr marL="971550" lvl="1" indent="-514350">
              <a:buFont typeface="+mj-lt"/>
              <a:buAutoNum type="alphaLcParenR"/>
            </a:pPr>
            <a:r>
              <a:rPr lang="en-US" sz="2400" b="1" dirty="0">
                <a:solidFill>
                  <a:srgbClr val="00A7B5"/>
                </a:solidFill>
                <a:latin typeface="+mn-lt"/>
                <a:cs typeface="Arial" panose="020B0604020202020204" pitchFamily="34" charset="0"/>
              </a:rPr>
              <a:t>Inventory &amp; Raw Materials (If Applicable)</a:t>
            </a:r>
          </a:p>
        </p:txBody>
      </p:sp>
      <p:sp>
        <p:nvSpPr>
          <p:cNvPr id="33" name="Right Brace 32">
            <a:extLst>
              <a:ext uri="{FF2B5EF4-FFF2-40B4-BE49-F238E27FC236}">
                <a16:creationId xmlns:a16="http://schemas.microsoft.com/office/drawing/2014/main" xmlns="" id="{06C78DEC-4842-7775-ED83-7AE5C8F6DAA2}"/>
              </a:ext>
            </a:extLst>
          </p:cNvPr>
          <p:cNvSpPr/>
          <p:nvPr/>
        </p:nvSpPr>
        <p:spPr>
          <a:xfrm>
            <a:off x="7382991" y="1840050"/>
            <a:ext cx="723616" cy="1871294"/>
          </a:xfrm>
          <a:prstGeom prst="rightBrace">
            <a:avLst/>
          </a:prstGeom>
          <a:ln w="38100">
            <a:solidFill>
              <a:srgbClr val="6D6D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a:extLst>
              <a:ext uri="{FF2B5EF4-FFF2-40B4-BE49-F238E27FC236}">
                <a16:creationId xmlns:a16="http://schemas.microsoft.com/office/drawing/2014/main" xmlns="" id="{7692E1A7-F1EB-201A-63E8-DBF6208FC51A}"/>
              </a:ext>
            </a:extLst>
          </p:cNvPr>
          <p:cNvSpPr/>
          <p:nvPr/>
        </p:nvSpPr>
        <p:spPr>
          <a:xfrm>
            <a:off x="7382991" y="4025595"/>
            <a:ext cx="723616" cy="2334485"/>
          </a:xfrm>
          <a:prstGeom prst="rightBrace">
            <a:avLst/>
          </a:prstGeom>
          <a:ln w="38100">
            <a:solidFill>
              <a:srgbClr val="6D6D6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itle 1">
            <a:extLst>
              <a:ext uri="{FF2B5EF4-FFF2-40B4-BE49-F238E27FC236}">
                <a16:creationId xmlns:a16="http://schemas.microsoft.com/office/drawing/2014/main" xmlns="" id="{BE3AF1E4-FA51-E80B-13D6-153D144EABFA}"/>
              </a:ext>
            </a:extLst>
          </p:cNvPr>
          <p:cNvSpPr txBox="1">
            <a:spLocks/>
          </p:cNvSpPr>
          <p:nvPr/>
        </p:nvSpPr>
        <p:spPr>
          <a:xfrm>
            <a:off x="8093069" y="2228419"/>
            <a:ext cx="1789388" cy="837473"/>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nSpc>
                <a:spcPct val="150000"/>
              </a:lnSpc>
            </a:pPr>
            <a:r>
              <a:rPr lang="en-US" sz="3600" dirty="0">
                <a:solidFill>
                  <a:srgbClr val="6D6D6D"/>
                </a:solidFill>
                <a:latin typeface="+mn-lt"/>
              </a:rPr>
              <a:t>CAPEX</a:t>
            </a:r>
          </a:p>
        </p:txBody>
      </p:sp>
      <p:sp>
        <p:nvSpPr>
          <p:cNvPr id="37" name="Title 1">
            <a:extLst>
              <a:ext uri="{FF2B5EF4-FFF2-40B4-BE49-F238E27FC236}">
                <a16:creationId xmlns:a16="http://schemas.microsoft.com/office/drawing/2014/main" xmlns="" id="{97B5A2F7-525F-E109-FF87-E26C28DC559F}"/>
              </a:ext>
            </a:extLst>
          </p:cNvPr>
          <p:cNvSpPr txBox="1">
            <a:spLocks/>
          </p:cNvSpPr>
          <p:nvPr/>
        </p:nvSpPr>
        <p:spPr>
          <a:xfrm>
            <a:off x="8093069" y="4661090"/>
            <a:ext cx="1789388" cy="837473"/>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nSpc>
                <a:spcPct val="150000"/>
              </a:lnSpc>
            </a:pPr>
            <a:r>
              <a:rPr lang="en-US" sz="3600" dirty="0">
                <a:solidFill>
                  <a:srgbClr val="6D6D6D"/>
                </a:solidFill>
                <a:latin typeface="+mn-lt"/>
              </a:rPr>
              <a:t>OPEX</a:t>
            </a:r>
          </a:p>
        </p:txBody>
      </p:sp>
    </p:spTree>
    <p:extLst>
      <p:ext uri="{BB962C8B-B14F-4D97-AF65-F5344CB8AC3E}">
        <p14:creationId xmlns:p14="http://schemas.microsoft.com/office/powerpoint/2010/main" val="19847528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 calcmode="lin" valueType="num">
                                      <p:cBhvr additive="base">
                                        <p:cTn id="2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1">
                                            <p:txEl>
                                              <p:pRg st="0" end="0"/>
                                            </p:txEl>
                                          </p:spTgt>
                                        </p:tgtEl>
                                        <p:attrNameLst>
                                          <p:attrName>style.visibility</p:attrName>
                                        </p:attrNameLst>
                                      </p:cBhvr>
                                      <p:to>
                                        <p:strVal val="visible"/>
                                      </p:to>
                                    </p:set>
                                    <p:anim calcmode="lin" valueType="num">
                                      <p:cBhvr additive="base">
                                        <p:cTn id="3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32">
                                            <p:txEl>
                                              <p:pRg st="0" end="0"/>
                                            </p:txEl>
                                          </p:spTgt>
                                        </p:tgtEl>
                                        <p:attrNameLst>
                                          <p:attrName>style.visibility</p:attrName>
                                        </p:attrNameLst>
                                      </p:cBhvr>
                                      <p:to>
                                        <p:strVal val="visible"/>
                                      </p:to>
                                    </p:set>
                                    <p:anim calcmode="lin" valueType="num">
                                      <p:cBhvr additive="base">
                                        <p:cTn id="4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2">
                                            <p:txEl>
                                              <p:pRg st="1" end="1"/>
                                            </p:txEl>
                                          </p:spTgt>
                                        </p:tgtEl>
                                        <p:attrNameLst>
                                          <p:attrName>style.visibility</p:attrName>
                                        </p:attrNameLst>
                                      </p:cBhvr>
                                      <p:to>
                                        <p:strVal val="visible"/>
                                      </p:to>
                                    </p:set>
                                    <p:anim calcmode="lin" valueType="num">
                                      <p:cBhvr additive="base">
                                        <p:cTn id="51"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2">
                                            <p:txEl>
                                              <p:pRg st="2" end="2"/>
                                            </p:txEl>
                                          </p:spTgt>
                                        </p:tgtEl>
                                        <p:attrNameLst>
                                          <p:attrName>style.visibility</p:attrName>
                                        </p:attrNameLst>
                                      </p:cBhvr>
                                      <p:to>
                                        <p:strVal val="visible"/>
                                      </p:to>
                                    </p:set>
                                    <p:anim calcmode="lin" valueType="num">
                                      <p:cBhvr additive="base">
                                        <p:cTn id="57"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32">
                                            <p:txEl>
                                              <p:pRg st="3" end="3"/>
                                            </p:txEl>
                                          </p:spTgt>
                                        </p:tgtEl>
                                        <p:attrNameLst>
                                          <p:attrName>style.visibility</p:attrName>
                                        </p:attrNameLst>
                                      </p:cBhvr>
                                      <p:to>
                                        <p:strVal val="visible"/>
                                      </p:to>
                                    </p:set>
                                    <p:anim calcmode="lin" valueType="num">
                                      <p:cBhvr additive="base">
                                        <p:cTn id="68"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500" fill="hold"/>
                                        <p:tgtEl>
                                          <p:spTgt spid="33"/>
                                        </p:tgtEl>
                                        <p:attrNameLst>
                                          <p:attrName>ppt_x</p:attrName>
                                        </p:attrNameLst>
                                      </p:cBhvr>
                                      <p:tavLst>
                                        <p:tav tm="0">
                                          <p:val>
                                            <p:strVal val="1+#ppt_w/2"/>
                                          </p:val>
                                        </p:tav>
                                        <p:tav tm="100000">
                                          <p:val>
                                            <p:strVal val="#ppt_x"/>
                                          </p:val>
                                        </p:tav>
                                      </p:tavLst>
                                    </p:anim>
                                    <p:anim calcmode="lin" valueType="num">
                                      <p:cBhvr additive="base">
                                        <p:cTn id="75" dur="500" fill="hold"/>
                                        <p:tgtEl>
                                          <p:spTgt spid="33"/>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2" presetClass="entr" presetSubtype="2"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childTnLst>
                          </p:cTn>
                        </p:par>
                        <p:par>
                          <p:cTn id="87" fill="hold">
                            <p:stCondLst>
                              <p:cond delay="500"/>
                            </p:stCondLst>
                            <p:childTnLst>
                              <p:par>
                                <p:cTn id="88" presetID="2" presetClass="entr" presetSubtype="2"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1000" fill="hold"/>
                                        <p:tgtEl>
                                          <p:spTgt spid="37"/>
                                        </p:tgtEl>
                                        <p:attrNameLst>
                                          <p:attrName>ppt_x</p:attrName>
                                        </p:attrNameLst>
                                      </p:cBhvr>
                                      <p:tavLst>
                                        <p:tav tm="0">
                                          <p:val>
                                            <p:strVal val="1+#ppt_w/2"/>
                                          </p:val>
                                        </p:tav>
                                        <p:tav tm="100000">
                                          <p:val>
                                            <p:strVal val="#ppt_x"/>
                                          </p:val>
                                        </p:tav>
                                      </p:tavLst>
                                    </p:anim>
                                    <p:anim calcmode="lin" valueType="num">
                                      <p:cBhvr additive="base">
                                        <p:cTn id="91"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0" grpId="0" uiExpand="1" build="p"/>
      <p:bldP spid="31" grpId="0" uiExpand="1" build="p"/>
      <p:bldP spid="32" grpId="0" uiExpand="1" build="p"/>
      <p:bldP spid="33" grpId="0" animBg="1"/>
      <p:bldP spid="34" grpId="0" animBg="1"/>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5D766C4A-6C2A-1CF9-95B7-CC3908CFCB9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275ADA36-ED4A-2C69-9A54-382671D35464}"/>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sp>
        <p:nvSpPr>
          <p:cNvPr id="2" name="Title 1">
            <a:extLst>
              <a:ext uri="{FF2B5EF4-FFF2-40B4-BE49-F238E27FC236}">
                <a16:creationId xmlns:a16="http://schemas.microsoft.com/office/drawing/2014/main" xmlns="" id="{9F21750B-0414-DC08-834F-9B7D97A8CC0C}"/>
              </a:ext>
            </a:extLst>
          </p:cNvPr>
          <p:cNvSpPr>
            <a:spLocks noGrp="1"/>
          </p:cNvSpPr>
          <p:nvPr>
            <p:ph type="title"/>
          </p:nvPr>
        </p:nvSpPr>
        <p:spPr>
          <a:xfrm>
            <a:off x="130310" y="261546"/>
            <a:ext cx="8848751" cy="590931"/>
          </a:xfrm>
        </p:spPr>
        <p:txBody>
          <a:bodyPr wrap="square">
            <a:spAutoFit/>
          </a:bodyPr>
          <a:lstStyle/>
          <a:p>
            <a:r>
              <a:rPr lang="en-US" sz="3600" dirty="0">
                <a:solidFill>
                  <a:srgbClr val="00A7B5"/>
                </a:solidFill>
                <a:latin typeface="+mn-lt"/>
              </a:rPr>
              <a:t>Contd. CAPEX OPEX</a:t>
            </a:r>
          </a:p>
        </p:txBody>
      </p:sp>
      <p:sp>
        <p:nvSpPr>
          <p:cNvPr id="4" name="Title 1">
            <a:extLst>
              <a:ext uri="{FF2B5EF4-FFF2-40B4-BE49-F238E27FC236}">
                <a16:creationId xmlns:a16="http://schemas.microsoft.com/office/drawing/2014/main" xmlns="" id="{3248317E-A84C-7C85-71D9-3F1CE262B627}"/>
              </a:ext>
            </a:extLst>
          </p:cNvPr>
          <p:cNvSpPr txBox="1">
            <a:spLocks/>
          </p:cNvSpPr>
          <p:nvPr/>
        </p:nvSpPr>
        <p:spPr>
          <a:xfrm>
            <a:off x="130310" y="793558"/>
            <a:ext cx="11336549" cy="837473"/>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nSpc>
                <a:spcPct val="150000"/>
              </a:lnSpc>
            </a:pPr>
            <a:r>
              <a:rPr lang="en-US" sz="3600" dirty="0">
                <a:solidFill>
                  <a:srgbClr val="6D6D6D"/>
                </a:solidFill>
                <a:latin typeface="+mn-lt"/>
              </a:rPr>
              <a:t>Breakdown of Start-up Capital Required:</a:t>
            </a:r>
          </a:p>
        </p:txBody>
      </p:sp>
      <p:sp>
        <p:nvSpPr>
          <p:cNvPr id="12" name="Text Placeholder 2">
            <a:extLst>
              <a:ext uri="{FF2B5EF4-FFF2-40B4-BE49-F238E27FC236}">
                <a16:creationId xmlns:a16="http://schemas.microsoft.com/office/drawing/2014/main" xmlns="" id="{4E431D1B-50D5-825E-89D4-C0FBF207F4B1}"/>
              </a:ext>
            </a:extLst>
          </p:cNvPr>
          <p:cNvSpPr txBox="1">
            <a:spLocks/>
          </p:cNvSpPr>
          <p:nvPr/>
        </p:nvSpPr>
        <p:spPr>
          <a:xfrm>
            <a:off x="130310" y="1801786"/>
            <a:ext cx="4861672" cy="590931"/>
          </a:xfrm>
          <a:prstGeom prst="rect">
            <a:avLst/>
          </a:prstGeom>
          <a:noFill/>
          <a:ln>
            <a:noFill/>
          </a:ln>
          <a:effectLst>
            <a:softEdge rad="31750"/>
          </a:effectLst>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808285"/>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yriad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yriad Pro Light" panose="020B04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3600" b="1" dirty="0">
                <a:solidFill>
                  <a:srgbClr val="00A7B5"/>
                </a:solidFill>
                <a:latin typeface="+mn-lt"/>
                <a:cs typeface="Arial" panose="020B0604020202020204" pitchFamily="34" charset="0"/>
              </a:rPr>
              <a:t>Assets</a:t>
            </a:r>
          </a:p>
        </p:txBody>
      </p:sp>
      <p:sp>
        <p:nvSpPr>
          <p:cNvPr id="17" name="Arrow: Bent-Up 16">
            <a:extLst>
              <a:ext uri="{FF2B5EF4-FFF2-40B4-BE49-F238E27FC236}">
                <a16:creationId xmlns:a16="http://schemas.microsoft.com/office/drawing/2014/main" xmlns="" id="{139ED9FD-CB58-5CA8-68F5-1F3FAB0D6EFF}"/>
              </a:ext>
            </a:extLst>
          </p:cNvPr>
          <p:cNvSpPr/>
          <p:nvPr/>
        </p:nvSpPr>
        <p:spPr>
          <a:xfrm rot="5400000">
            <a:off x="3585380" y="4152354"/>
            <a:ext cx="1027451" cy="1169716"/>
          </a:xfrm>
          <a:prstGeom prst="bentUpArrow">
            <a:avLst>
              <a:gd name="adj1" fmla="val 32840"/>
              <a:gd name="adj2" fmla="val 25000"/>
              <a:gd name="adj3" fmla="val 35780"/>
            </a:avLst>
          </a:prstGeom>
          <a:solidFill>
            <a:srgbClr val="00A7B5"/>
          </a:solidFill>
          <a:ln w="76200">
            <a:solidFill>
              <a:srgbClr val="6D6D6D"/>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Shape 17">
            <a:extLst>
              <a:ext uri="{FF2B5EF4-FFF2-40B4-BE49-F238E27FC236}">
                <a16:creationId xmlns:a16="http://schemas.microsoft.com/office/drawing/2014/main" xmlns="" id="{812D2EC8-999E-6E14-16D5-8E2F794C2F81}"/>
              </a:ext>
            </a:extLst>
          </p:cNvPr>
          <p:cNvSpPr/>
          <p:nvPr/>
        </p:nvSpPr>
        <p:spPr>
          <a:xfrm>
            <a:off x="2371632" y="2333474"/>
            <a:ext cx="2824980" cy="1977394"/>
          </a:xfrm>
          <a:custGeom>
            <a:avLst/>
            <a:gdLst>
              <a:gd name="connsiteX0" fmla="*/ 0 w 2824980"/>
              <a:gd name="connsiteY0" fmla="*/ 329632 h 1977394"/>
              <a:gd name="connsiteX1" fmla="*/ 329632 w 2824980"/>
              <a:gd name="connsiteY1" fmla="*/ 0 h 1977394"/>
              <a:gd name="connsiteX2" fmla="*/ 2495348 w 2824980"/>
              <a:gd name="connsiteY2" fmla="*/ 0 h 1977394"/>
              <a:gd name="connsiteX3" fmla="*/ 2824980 w 2824980"/>
              <a:gd name="connsiteY3" fmla="*/ 329632 h 1977394"/>
              <a:gd name="connsiteX4" fmla="*/ 2824980 w 2824980"/>
              <a:gd name="connsiteY4" fmla="*/ 1647762 h 1977394"/>
              <a:gd name="connsiteX5" fmla="*/ 2495348 w 2824980"/>
              <a:gd name="connsiteY5" fmla="*/ 1977394 h 1977394"/>
              <a:gd name="connsiteX6" fmla="*/ 329632 w 2824980"/>
              <a:gd name="connsiteY6" fmla="*/ 1977394 h 1977394"/>
              <a:gd name="connsiteX7" fmla="*/ 0 w 2824980"/>
              <a:gd name="connsiteY7" fmla="*/ 1647762 h 1977394"/>
              <a:gd name="connsiteX8" fmla="*/ 0 w 2824980"/>
              <a:gd name="connsiteY8" fmla="*/ 329632 h 197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980" h="1977394">
                <a:moveTo>
                  <a:pt x="0" y="329632"/>
                </a:moveTo>
                <a:cubicBezTo>
                  <a:pt x="0" y="147581"/>
                  <a:pt x="147581" y="0"/>
                  <a:pt x="329632" y="0"/>
                </a:cubicBezTo>
                <a:lnTo>
                  <a:pt x="2495348" y="0"/>
                </a:lnTo>
                <a:cubicBezTo>
                  <a:pt x="2677399" y="0"/>
                  <a:pt x="2824980" y="147581"/>
                  <a:pt x="2824980" y="329632"/>
                </a:cubicBezTo>
                <a:lnTo>
                  <a:pt x="2824980" y="1647762"/>
                </a:lnTo>
                <a:cubicBezTo>
                  <a:pt x="2824980" y="1829813"/>
                  <a:pt x="2677399" y="1977394"/>
                  <a:pt x="2495348" y="1977394"/>
                </a:cubicBezTo>
                <a:lnTo>
                  <a:pt x="329632" y="1977394"/>
                </a:lnTo>
                <a:cubicBezTo>
                  <a:pt x="147581" y="1977394"/>
                  <a:pt x="0" y="1829813"/>
                  <a:pt x="0" y="1647762"/>
                </a:cubicBezTo>
                <a:lnTo>
                  <a:pt x="0" y="329632"/>
                </a:lnTo>
                <a:close/>
              </a:path>
            </a:pathLst>
          </a:custGeom>
          <a:solidFill>
            <a:srgbClr val="6D6D6D"/>
          </a:solidFill>
          <a:ln w="76200">
            <a:solidFill>
              <a:srgbClr val="00A7B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2746" tIns="172746" rIns="172746" bIns="172746" numCol="1" spcCol="1270" anchor="ctr" anchorCtr="0">
            <a:noAutofit/>
          </a:bodyPr>
          <a:lstStyle/>
          <a:p>
            <a:pPr marL="0" lvl="0" indent="0" algn="l" defTabSz="889000">
              <a:lnSpc>
                <a:spcPct val="100000"/>
              </a:lnSpc>
              <a:spcBef>
                <a:spcPct val="0"/>
              </a:spcBef>
              <a:spcAft>
                <a:spcPct val="35000"/>
              </a:spcAft>
              <a:buNone/>
            </a:pPr>
            <a:r>
              <a:rPr lang="en-US" sz="2000" kern="1200" dirty="0">
                <a:solidFill>
                  <a:prstClr val="white"/>
                </a:solidFill>
                <a:latin typeface="Calibri" panose="020F0502020204030204"/>
                <a:ea typeface="+mn-ea"/>
                <a:cs typeface="+mn-cs"/>
              </a:rPr>
              <a:t>Item of property that are resources owned by a company and which have future resale value</a:t>
            </a:r>
            <a:endParaRPr lang="en-US" sz="2000" dirty="0"/>
          </a:p>
        </p:txBody>
      </p:sp>
      <p:sp>
        <p:nvSpPr>
          <p:cNvPr id="38" name="Freeform: Shape 37">
            <a:extLst>
              <a:ext uri="{FF2B5EF4-FFF2-40B4-BE49-F238E27FC236}">
                <a16:creationId xmlns:a16="http://schemas.microsoft.com/office/drawing/2014/main" xmlns="" id="{BB1A8DAB-94F7-7CE8-A3DA-E02A9F8F9278}"/>
              </a:ext>
            </a:extLst>
          </p:cNvPr>
          <p:cNvSpPr/>
          <p:nvPr/>
        </p:nvSpPr>
        <p:spPr>
          <a:xfrm>
            <a:off x="4773646" y="4043132"/>
            <a:ext cx="2824980" cy="1977394"/>
          </a:xfrm>
          <a:custGeom>
            <a:avLst/>
            <a:gdLst>
              <a:gd name="connsiteX0" fmla="*/ 0 w 2824980"/>
              <a:gd name="connsiteY0" fmla="*/ 329632 h 1977394"/>
              <a:gd name="connsiteX1" fmla="*/ 329632 w 2824980"/>
              <a:gd name="connsiteY1" fmla="*/ 0 h 1977394"/>
              <a:gd name="connsiteX2" fmla="*/ 2495348 w 2824980"/>
              <a:gd name="connsiteY2" fmla="*/ 0 h 1977394"/>
              <a:gd name="connsiteX3" fmla="*/ 2824980 w 2824980"/>
              <a:gd name="connsiteY3" fmla="*/ 329632 h 1977394"/>
              <a:gd name="connsiteX4" fmla="*/ 2824980 w 2824980"/>
              <a:gd name="connsiteY4" fmla="*/ 1647762 h 1977394"/>
              <a:gd name="connsiteX5" fmla="*/ 2495348 w 2824980"/>
              <a:gd name="connsiteY5" fmla="*/ 1977394 h 1977394"/>
              <a:gd name="connsiteX6" fmla="*/ 329632 w 2824980"/>
              <a:gd name="connsiteY6" fmla="*/ 1977394 h 1977394"/>
              <a:gd name="connsiteX7" fmla="*/ 0 w 2824980"/>
              <a:gd name="connsiteY7" fmla="*/ 1647762 h 1977394"/>
              <a:gd name="connsiteX8" fmla="*/ 0 w 2824980"/>
              <a:gd name="connsiteY8" fmla="*/ 329632 h 197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980" h="1977394">
                <a:moveTo>
                  <a:pt x="0" y="329632"/>
                </a:moveTo>
                <a:cubicBezTo>
                  <a:pt x="0" y="147581"/>
                  <a:pt x="147581" y="0"/>
                  <a:pt x="329632" y="0"/>
                </a:cubicBezTo>
                <a:lnTo>
                  <a:pt x="2495348" y="0"/>
                </a:lnTo>
                <a:cubicBezTo>
                  <a:pt x="2677399" y="0"/>
                  <a:pt x="2824980" y="147581"/>
                  <a:pt x="2824980" y="329632"/>
                </a:cubicBezTo>
                <a:lnTo>
                  <a:pt x="2824980" y="1647762"/>
                </a:lnTo>
                <a:cubicBezTo>
                  <a:pt x="2824980" y="1829813"/>
                  <a:pt x="2677399" y="1977394"/>
                  <a:pt x="2495348" y="1977394"/>
                </a:cubicBezTo>
                <a:lnTo>
                  <a:pt x="329632" y="1977394"/>
                </a:lnTo>
                <a:cubicBezTo>
                  <a:pt x="147581" y="1977394"/>
                  <a:pt x="0" y="1829813"/>
                  <a:pt x="0" y="1647762"/>
                </a:cubicBezTo>
                <a:lnTo>
                  <a:pt x="0" y="329632"/>
                </a:lnTo>
                <a:close/>
              </a:path>
            </a:pathLst>
          </a:custGeom>
          <a:solidFill>
            <a:srgbClr val="6D6D6D"/>
          </a:solidFill>
          <a:ln w="76200" cap="flat" cmpd="sng" algn="ctr">
            <a:solidFill>
              <a:srgbClr val="00A7B5"/>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44196" tIns="344196" rIns="344196" bIns="344196" numCol="1" spcCol="1270" anchor="ctr" anchorCtr="0">
            <a:noAutofit/>
          </a:bodyPr>
          <a:lstStyle/>
          <a:p>
            <a:pPr marL="0" lvl="0" indent="0" algn="l" defTabSz="889000">
              <a:lnSpc>
                <a:spcPct val="100000"/>
              </a:lnSpc>
              <a:spcBef>
                <a:spcPct val="0"/>
              </a:spcBef>
              <a:spcAft>
                <a:spcPct val="35000"/>
              </a:spcAft>
              <a:buNone/>
            </a:pPr>
            <a:r>
              <a:rPr lang="en-US" sz="2000" kern="1200" dirty="0">
                <a:solidFill>
                  <a:prstClr val="white"/>
                </a:solidFill>
                <a:latin typeface="Calibri" panose="020F0502020204030204"/>
                <a:ea typeface="+mn-ea"/>
                <a:cs typeface="+mn-cs"/>
              </a:rPr>
              <a:t>Types of Assets:        -Tangible Assets        -In-Tangible Assets i.e. Online development</a:t>
            </a:r>
          </a:p>
        </p:txBody>
      </p:sp>
      <p:sp>
        <p:nvSpPr>
          <p:cNvPr id="14" name="Arrow: Bent-Up 13">
            <a:extLst>
              <a:ext uri="{FF2B5EF4-FFF2-40B4-BE49-F238E27FC236}">
                <a16:creationId xmlns:a16="http://schemas.microsoft.com/office/drawing/2014/main" xmlns="" id="{21870ADD-5AAC-0417-A5FA-12BFC2D7A371}"/>
              </a:ext>
            </a:extLst>
          </p:cNvPr>
          <p:cNvSpPr/>
          <p:nvPr/>
        </p:nvSpPr>
        <p:spPr>
          <a:xfrm rot="5400000">
            <a:off x="1172360" y="2314195"/>
            <a:ext cx="1027451" cy="1169716"/>
          </a:xfrm>
          <a:prstGeom prst="bentUpArrow">
            <a:avLst>
              <a:gd name="adj1" fmla="val 32840"/>
              <a:gd name="adj2" fmla="val 25000"/>
              <a:gd name="adj3" fmla="val 35780"/>
            </a:avLst>
          </a:prstGeom>
          <a:solidFill>
            <a:srgbClr val="00A7B5"/>
          </a:solidFill>
          <a:ln w="76200">
            <a:solidFill>
              <a:srgbClr val="6D6D6D"/>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5" name="Picture 14">
            <a:extLst>
              <a:ext uri="{FF2B5EF4-FFF2-40B4-BE49-F238E27FC236}">
                <a16:creationId xmlns:a16="http://schemas.microsoft.com/office/drawing/2014/main" xmlns="" id="{9FBEF66B-657E-E841-F73B-65865AB48A8D}"/>
              </a:ext>
            </a:extLst>
          </p:cNvPr>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180115" y="1384489"/>
            <a:ext cx="5248868" cy="4519859"/>
          </a:xfrm>
          <a:prstGeom prst="rect">
            <a:avLst/>
          </a:prstGeom>
        </p:spPr>
      </p:pic>
    </p:spTree>
    <p:extLst>
      <p:ext uri="{BB962C8B-B14F-4D97-AF65-F5344CB8AC3E}">
        <p14:creationId xmlns:p14="http://schemas.microsoft.com/office/powerpoint/2010/main" val="40205070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uiExpand="1" build="p"/>
      <p:bldP spid="18"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5AA5EF26-A11D-77BF-4FF2-342382D828D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CD816116-CAF3-1391-07AC-66558FC426AF}"/>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sp>
        <p:nvSpPr>
          <p:cNvPr id="2" name="Title 1">
            <a:extLst>
              <a:ext uri="{FF2B5EF4-FFF2-40B4-BE49-F238E27FC236}">
                <a16:creationId xmlns:a16="http://schemas.microsoft.com/office/drawing/2014/main" xmlns="" id="{F7A648FE-1F11-07C1-5DF5-2A980DC5E5A5}"/>
              </a:ext>
            </a:extLst>
          </p:cNvPr>
          <p:cNvSpPr>
            <a:spLocks noGrp="1"/>
          </p:cNvSpPr>
          <p:nvPr>
            <p:ph type="title"/>
          </p:nvPr>
        </p:nvSpPr>
        <p:spPr>
          <a:xfrm>
            <a:off x="130310" y="261546"/>
            <a:ext cx="8848751" cy="590931"/>
          </a:xfrm>
        </p:spPr>
        <p:txBody>
          <a:bodyPr wrap="square">
            <a:spAutoFit/>
          </a:bodyPr>
          <a:lstStyle/>
          <a:p>
            <a:r>
              <a:rPr lang="en-US" sz="3600" dirty="0">
                <a:solidFill>
                  <a:srgbClr val="00A7B5"/>
                </a:solidFill>
                <a:latin typeface="+mn-lt"/>
              </a:rPr>
              <a:t>Contd. CAPEX OPEX</a:t>
            </a:r>
          </a:p>
        </p:txBody>
      </p:sp>
      <p:sp>
        <p:nvSpPr>
          <p:cNvPr id="4" name="Title 1">
            <a:extLst>
              <a:ext uri="{FF2B5EF4-FFF2-40B4-BE49-F238E27FC236}">
                <a16:creationId xmlns:a16="http://schemas.microsoft.com/office/drawing/2014/main" xmlns="" id="{3DAD5A85-6026-D4F1-FD7A-0921E30555C6}"/>
              </a:ext>
            </a:extLst>
          </p:cNvPr>
          <p:cNvSpPr txBox="1">
            <a:spLocks/>
          </p:cNvSpPr>
          <p:nvPr/>
        </p:nvSpPr>
        <p:spPr>
          <a:xfrm>
            <a:off x="130310" y="793558"/>
            <a:ext cx="11336549" cy="837473"/>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nSpc>
                <a:spcPct val="150000"/>
              </a:lnSpc>
            </a:pPr>
            <a:r>
              <a:rPr lang="en-US" sz="3600" dirty="0">
                <a:solidFill>
                  <a:srgbClr val="6D6D6D"/>
                </a:solidFill>
                <a:latin typeface="+mn-lt"/>
              </a:rPr>
              <a:t>Breakdown of Start-up Capital Required:</a:t>
            </a:r>
          </a:p>
        </p:txBody>
      </p:sp>
      <p:sp>
        <p:nvSpPr>
          <p:cNvPr id="12" name="Text Placeholder 2">
            <a:extLst>
              <a:ext uri="{FF2B5EF4-FFF2-40B4-BE49-F238E27FC236}">
                <a16:creationId xmlns:a16="http://schemas.microsoft.com/office/drawing/2014/main" xmlns="" id="{864CBFAE-4722-44B7-8944-F8192F190879}"/>
              </a:ext>
            </a:extLst>
          </p:cNvPr>
          <p:cNvSpPr txBox="1">
            <a:spLocks/>
          </p:cNvSpPr>
          <p:nvPr/>
        </p:nvSpPr>
        <p:spPr>
          <a:xfrm>
            <a:off x="130310" y="1801786"/>
            <a:ext cx="5830624" cy="590931"/>
          </a:xfrm>
          <a:prstGeom prst="rect">
            <a:avLst/>
          </a:prstGeom>
          <a:noFill/>
          <a:ln>
            <a:noFill/>
          </a:ln>
          <a:effectLst>
            <a:softEdge rad="31750"/>
          </a:effectLst>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808285"/>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yriad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yriad Pro Light" panose="020B04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3600" b="1" dirty="0">
                <a:solidFill>
                  <a:srgbClr val="00A7B5"/>
                </a:solidFill>
                <a:latin typeface="+mn-lt"/>
                <a:cs typeface="Arial" panose="020B0604020202020204" pitchFamily="34" charset="0"/>
              </a:rPr>
              <a:t>Non-Recurring Expenses:</a:t>
            </a:r>
          </a:p>
        </p:txBody>
      </p:sp>
      <p:sp>
        <p:nvSpPr>
          <p:cNvPr id="18" name="Freeform: Shape 17">
            <a:extLst>
              <a:ext uri="{FF2B5EF4-FFF2-40B4-BE49-F238E27FC236}">
                <a16:creationId xmlns:a16="http://schemas.microsoft.com/office/drawing/2014/main" xmlns="" id="{C84E426C-6AA8-89FA-EC59-6BBB666DF212}"/>
              </a:ext>
            </a:extLst>
          </p:cNvPr>
          <p:cNvSpPr/>
          <p:nvPr/>
        </p:nvSpPr>
        <p:spPr>
          <a:xfrm>
            <a:off x="2371632" y="2409674"/>
            <a:ext cx="2824980" cy="1977394"/>
          </a:xfrm>
          <a:custGeom>
            <a:avLst/>
            <a:gdLst>
              <a:gd name="connsiteX0" fmla="*/ 0 w 2824980"/>
              <a:gd name="connsiteY0" fmla="*/ 329632 h 1977394"/>
              <a:gd name="connsiteX1" fmla="*/ 329632 w 2824980"/>
              <a:gd name="connsiteY1" fmla="*/ 0 h 1977394"/>
              <a:gd name="connsiteX2" fmla="*/ 2495348 w 2824980"/>
              <a:gd name="connsiteY2" fmla="*/ 0 h 1977394"/>
              <a:gd name="connsiteX3" fmla="*/ 2824980 w 2824980"/>
              <a:gd name="connsiteY3" fmla="*/ 329632 h 1977394"/>
              <a:gd name="connsiteX4" fmla="*/ 2824980 w 2824980"/>
              <a:gd name="connsiteY4" fmla="*/ 1647762 h 1977394"/>
              <a:gd name="connsiteX5" fmla="*/ 2495348 w 2824980"/>
              <a:gd name="connsiteY5" fmla="*/ 1977394 h 1977394"/>
              <a:gd name="connsiteX6" fmla="*/ 329632 w 2824980"/>
              <a:gd name="connsiteY6" fmla="*/ 1977394 h 1977394"/>
              <a:gd name="connsiteX7" fmla="*/ 0 w 2824980"/>
              <a:gd name="connsiteY7" fmla="*/ 1647762 h 1977394"/>
              <a:gd name="connsiteX8" fmla="*/ 0 w 2824980"/>
              <a:gd name="connsiteY8" fmla="*/ 329632 h 197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980" h="1977394">
                <a:moveTo>
                  <a:pt x="0" y="329632"/>
                </a:moveTo>
                <a:cubicBezTo>
                  <a:pt x="0" y="147581"/>
                  <a:pt x="147581" y="0"/>
                  <a:pt x="329632" y="0"/>
                </a:cubicBezTo>
                <a:lnTo>
                  <a:pt x="2495348" y="0"/>
                </a:lnTo>
                <a:cubicBezTo>
                  <a:pt x="2677399" y="0"/>
                  <a:pt x="2824980" y="147581"/>
                  <a:pt x="2824980" y="329632"/>
                </a:cubicBezTo>
                <a:lnTo>
                  <a:pt x="2824980" y="1647762"/>
                </a:lnTo>
                <a:cubicBezTo>
                  <a:pt x="2824980" y="1829813"/>
                  <a:pt x="2677399" y="1977394"/>
                  <a:pt x="2495348" y="1977394"/>
                </a:cubicBezTo>
                <a:lnTo>
                  <a:pt x="329632" y="1977394"/>
                </a:lnTo>
                <a:cubicBezTo>
                  <a:pt x="147581" y="1977394"/>
                  <a:pt x="0" y="1829813"/>
                  <a:pt x="0" y="1647762"/>
                </a:cubicBezTo>
                <a:lnTo>
                  <a:pt x="0" y="329632"/>
                </a:lnTo>
                <a:close/>
              </a:path>
            </a:pathLst>
          </a:custGeom>
          <a:solidFill>
            <a:srgbClr val="6D6D6D"/>
          </a:solidFill>
          <a:ln w="76200">
            <a:solidFill>
              <a:srgbClr val="00A7B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2746" tIns="172746" rIns="172746" bIns="172746" numCol="1" spcCol="1270" anchor="ctr" anchorCtr="0">
            <a:noAutofit/>
          </a:bodyPr>
          <a:lstStyle/>
          <a:p>
            <a:pPr lvl="0" defTabSz="889000">
              <a:spcBef>
                <a:spcPct val="0"/>
              </a:spcBef>
              <a:spcAft>
                <a:spcPct val="35000"/>
              </a:spcAft>
            </a:pPr>
            <a:r>
              <a:rPr lang="en-US" sz="2000" dirty="0">
                <a:solidFill>
                  <a:prstClr val="white"/>
                </a:solidFill>
              </a:rPr>
              <a:t>Costs that occur on a *one-time basis* and are unlikely to occur again in the normal course of business.</a:t>
            </a:r>
          </a:p>
        </p:txBody>
      </p:sp>
      <p:sp>
        <p:nvSpPr>
          <p:cNvPr id="14" name="Arrow: Bent-Up 13">
            <a:extLst>
              <a:ext uri="{FF2B5EF4-FFF2-40B4-BE49-F238E27FC236}">
                <a16:creationId xmlns:a16="http://schemas.microsoft.com/office/drawing/2014/main" xmlns="" id="{6E7DE1A7-3F3B-778A-DDF7-1E3611BADBA4}"/>
              </a:ext>
            </a:extLst>
          </p:cNvPr>
          <p:cNvSpPr/>
          <p:nvPr/>
        </p:nvSpPr>
        <p:spPr>
          <a:xfrm rot="5400000">
            <a:off x="1172360" y="2390395"/>
            <a:ext cx="1027451" cy="1169716"/>
          </a:xfrm>
          <a:prstGeom prst="bentUpArrow">
            <a:avLst>
              <a:gd name="adj1" fmla="val 32840"/>
              <a:gd name="adj2" fmla="val 25000"/>
              <a:gd name="adj3" fmla="val 35780"/>
            </a:avLst>
          </a:prstGeom>
          <a:solidFill>
            <a:srgbClr val="00A7B5"/>
          </a:solidFill>
          <a:ln w="76200">
            <a:solidFill>
              <a:srgbClr val="6D6D6D"/>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 name="Picture 2">
            <a:extLst>
              <a:ext uri="{FF2B5EF4-FFF2-40B4-BE49-F238E27FC236}">
                <a16:creationId xmlns:a16="http://schemas.microsoft.com/office/drawing/2014/main" xmlns="" id="{0BF3C42E-8940-6570-135A-0751EC046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2094" y="608617"/>
            <a:ext cx="2520300" cy="178403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325281CC-B7E0-F165-CB3F-D800C9AA86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87" b="20602"/>
          <a:stretch/>
        </p:blipFill>
        <p:spPr>
          <a:xfrm>
            <a:off x="8418504" y="3999490"/>
            <a:ext cx="3047625" cy="213857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xmlns="" id="{8E1433E3-C430-4061-1C9C-AAFDA4FDD2BF}"/>
              </a:ext>
            </a:extLst>
          </p:cNvPr>
          <p:cNvSpPr txBox="1"/>
          <p:nvPr/>
        </p:nvSpPr>
        <p:spPr>
          <a:xfrm>
            <a:off x="10773731" y="3398297"/>
            <a:ext cx="1280160" cy="400110"/>
          </a:xfrm>
          <a:prstGeom prst="rect">
            <a:avLst/>
          </a:prstGeom>
          <a:noFill/>
          <a:ln>
            <a:solidFill>
              <a:srgbClr val="6D6D6D"/>
            </a:solidFill>
          </a:ln>
        </p:spPr>
        <p:txBody>
          <a:bodyPr wrap="square" rtlCol="0">
            <a:spAutoFit/>
          </a:bodyPr>
          <a:lstStyle/>
          <a:p>
            <a:pPr algn="ctr"/>
            <a:r>
              <a:rPr lang="en-US" sz="2000" b="1" dirty="0">
                <a:solidFill>
                  <a:srgbClr val="6D6D6D"/>
                </a:solidFill>
              </a:rPr>
              <a:t>Designing </a:t>
            </a:r>
          </a:p>
        </p:txBody>
      </p:sp>
      <p:sp>
        <p:nvSpPr>
          <p:cNvPr id="13" name="TextBox 12">
            <a:extLst>
              <a:ext uri="{FF2B5EF4-FFF2-40B4-BE49-F238E27FC236}">
                <a16:creationId xmlns:a16="http://schemas.microsoft.com/office/drawing/2014/main" xmlns="" id="{030768F4-84D9-898B-3318-A999E22010CD}"/>
              </a:ext>
            </a:extLst>
          </p:cNvPr>
          <p:cNvSpPr txBox="1"/>
          <p:nvPr/>
        </p:nvSpPr>
        <p:spPr>
          <a:xfrm>
            <a:off x="7629776" y="1839638"/>
            <a:ext cx="1097280" cy="400110"/>
          </a:xfrm>
          <a:prstGeom prst="rect">
            <a:avLst/>
          </a:prstGeom>
          <a:noFill/>
          <a:ln>
            <a:solidFill>
              <a:srgbClr val="6D6D6D"/>
            </a:solidFill>
          </a:ln>
        </p:spPr>
        <p:txBody>
          <a:bodyPr wrap="square" rtlCol="0">
            <a:spAutoFit/>
          </a:bodyPr>
          <a:lstStyle/>
          <a:p>
            <a:pPr algn="ctr"/>
            <a:r>
              <a:rPr lang="en-US" sz="2000" b="1" dirty="0">
                <a:solidFill>
                  <a:srgbClr val="6D6D6D"/>
                </a:solidFill>
              </a:rPr>
              <a:t>Uniform </a:t>
            </a:r>
          </a:p>
        </p:txBody>
      </p:sp>
      <p:sp>
        <p:nvSpPr>
          <p:cNvPr id="16" name="TextBox 15">
            <a:extLst>
              <a:ext uri="{FF2B5EF4-FFF2-40B4-BE49-F238E27FC236}">
                <a16:creationId xmlns:a16="http://schemas.microsoft.com/office/drawing/2014/main" xmlns="" id="{C68408F5-51A4-F5BE-0B79-5DC86F62EAA3}"/>
              </a:ext>
            </a:extLst>
          </p:cNvPr>
          <p:cNvSpPr txBox="1"/>
          <p:nvPr/>
        </p:nvSpPr>
        <p:spPr>
          <a:xfrm>
            <a:off x="7327525" y="3228563"/>
            <a:ext cx="1737360" cy="707886"/>
          </a:xfrm>
          <a:prstGeom prst="rect">
            <a:avLst/>
          </a:prstGeom>
          <a:noFill/>
          <a:ln>
            <a:solidFill>
              <a:srgbClr val="6D6D6D"/>
            </a:solidFill>
          </a:ln>
        </p:spPr>
        <p:txBody>
          <a:bodyPr wrap="square" rtlCol="0">
            <a:spAutoFit/>
          </a:bodyPr>
          <a:lstStyle/>
          <a:p>
            <a:pPr algn="ctr"/>
            <a:r>
              <a:rPr lang="en-US" sz="2000" b="1" dirty="0">
                <a:solidFill>
                  <a:srgbClr val="6D6D6D"/>
                </a:solidFill>
              </a:rPr>
              <a:t>Company Establishment</a:t>
            </a:r>
          </a:p>
        </p:txBody>
      </p:sp>
      <p:sp>
        <p:nvSpPr>
          <p:cNvPr id="19" name="TextBox 18">
            <a:extLst>
              <a:ext uri="{FF2B5EF4-FFF2-40B4-BE49-F238E27FC236}">
                <a16:creationId xmlns:a16="http://schemas.microsoft.com/office/drawing/2014/main" xmlns="" id="{94E4BCA1-05E3-6E25-9DC0-31EF99303792}"/>
              </a:ext>
            </a:extLst>
          </p:cNvPr>
          <p:cNvSpPr txBox="1"/>
          <p:nvPr/>
        </p:nvSpPr>
        <p:spPr>
          <a:xfrm>
            <a:off x="9382485" y="2696151"/>
            <a:ext cx="1188720" cy="400110"/>
          </a:xfrm>
          <a:prstGeom prst="rect">
            <a:avLst/>
          </a:prstGeom>
          <a:noFill/>
          <a:ln>
            <a:solidFill>
              <a:srgbClr val="6D6D6D"/>
            </a:solidFill>
          </a:ln>
        </p:spPr>
        <p:txBody>
          <a:bodyPr wrap="square" rtlCol="0">
            <a:spAutoFit/>
          </a:bodyPr>
          <a:lstStyle/>
          <a:p>
            <a:pPr algn="ctr"/>
            <a:r>
              <a:rPr lang="en-US" sz="2000" b="1" dirty="0">
                <a:solidFill>
                  <a:srgbClr val="6D6D6D"/>
                </a:solidFill>
              </a:rPr>
              <a:t>Branding </a:t>
            </a:r>
          </a:p>
        </p:txBody>
      </p:sp>
    </p:spTree>
    <p:extLst>
      <p:ext uri="{BB962C8B-B14F-4D97-AF65-F5344CB8AC3E}">
        <p14:creationId xmlns:p14="http://schemas.microsoft.com/office/powerpoint/2010/main" val="30488805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uiExpand="1" build="p"/>
      <p:bldP spid="18" grpId="0" animBg="1"/>
      <p:bldP spid="11" grpId="0" animBg="1"/>
      <p:bldP spid="13" grpId="0" animBg="1"/>
      <p:bldP spid="1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662EBE6C-FD6E-4451-E793-006AFF18AD0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8AE984AD-04D7-FFED-FE96-693D89E2DC7F}"/>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sp>
        <p:nvSpPr>
          <p:cNvPr id="2" name="Title 1">
            <a:extLst>
              <a:ext uri="{FF2B5EF4-FFF2-40B4-BE49-F238E27FC236}">
                <a16:creationId xmlns:a16="http://schemas.microsoft.com/office/drawing/2014/main" xmlns="" id="{95667535-3ECF-9A5E-07C7-7A97C99D4BBD}"/>
              </a:ext>
            </a:extLst>
          </p:cNvPr>
          <p:cNvSpPr>
            <a:spLocks noGrp="1"/>
          </p:cNvSpPr>
          <p:nvPr>
            <p:ph type="title"/>
          </p:nvPr>
        </p:nvSpPr>
        <p:spPr>
          <a:xfrm>
            <a:off x="130310" y="261546"/>
            <a:ext cx="8848751" cy="590931"/>
          </a:xfrm>
        </p:spPr>
        <p:txBody>
          <a:bodyPr wrap="square">
            <a:spAutoFit/>
          </a:bodyPr>
          <a:lstStyle/>
          <a:p>
            <a:r>
              <a:rPr lang="en-US" sz="3600" dirty="0">
                <a:solidFill>
                  <a:srgbClr val="00A7B5"/>
                </a:solidFill>
                <a:latin typeface="+mn-lt"/>
              </a:rPr>
              <a:t>Contd. CAPEX OPEX</a:t>
            </a:r>
          </a:p>
        </p:txBody>
      </p:sp>
      <p:sp>
        <p:nvSpPr>
          <p:cNvPr id="4" name="Title 1">
            <a:extLst>
              <a:ext uri="{FF2B5EF4-FFF2-40B4-BE49-F238E27FC236}">
                <a16:creationId xmlns:a16="http://schemas.microsoft.com/office/drawing/2014/main" xmlns="" id="{A880F6D9-7E8A-835B-5C14-39D02A78AAA7}"/>
              </a:ext>
            </a:extLst>
          </p:cNvPr>
          <p:cNvSpPr txBox="1">
            <a:spLocks/>
          </p:cNvSpPr>
          <p:nvPr/>
        </p:nvSpPr>
        <p:spPr>
          <a:xfrm>
            <a:off x="130310" y="793558"/>
            <a:ext cx="11336549" cy="837473"/>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nSpc>
                <a:spcPct val="150000"/>
              </a:lnSpc>
            </a:pPr>
            <a:r>
              <a:rPr lang="en-US" sz="3600" dirty="0">
                <a:solidFill>
                  <a:srgbClr val="6D6D6D"/>
                </a:solidFill>
                <a:latin typeface="+mn-lt"/>
              </a:rPr>
              <a:t>Breakdown of Start-up Capital Required:</a:t>
            </a:r>
          </a:p>
        </p:txBody>
      </p:sp>
      <p:sp>
        <p:nvSpPr>
          <p:cNvPr id="12" name="Text Placeholder 2">
            <a:extLst>
              <a:ext uri="{FF2B5EF4-FFF2-40B4-BE49-F238E27FC236}">
                <a16:creationId xmlns:a16="http://schemas.microsoft.com/office/drawing/2014/main" xmlns="" id="{1FA57008-5D5B-F883-863B-2383CFA2871C}"/>
              </a:ext>
            </a:extLst>
          </p:cNvPr>
          <p:cNvSpPr txBox="1">
            <a:spLocks/>
          </p:cNvSpPr>
          <p:nvPr/>
        </p:nvSpPr>
        <p:spPr>
          <a:xfrm>
            <a:off x="130310" y="1801786"/>
            <a:ext cx="5830624" cy="590931"/>
          </a:xfrm>
          <a:prstGeom prst="rect">
            <a:avLst/>
          </a:prstGeom>
          <a:noFill/>
          <a:ln>
            <a:noFill/>
          </a:ln>
          <a:effectLst>
            <a:softEdge rad="31750"/>
          </a:effectLst>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808285"/>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yriad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yriad Pro Light" panose="020B04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3600" b="1" dirty="0">
                <a:solidFill>
                  <a:srgbClr val="00A7B5"/>
                </a:solidFill>
                <a:latin typeface="+mn-lt"/>
                <a:cs typeface="Arial" panose="020B0604020202020204" pitchFamily="34" charset="0"/>
              </a:rPr>
              <a:t>Working Capital:</a:t>
            </a:r>
          </a:p>
        </p:txBody>
      </p:sp>
      <p:sp>
        <p:nvSpPr>
          <p:cNvPr id="18" name="Freeform: Shape 17">
            <a:extLst>
              <a:ext uri="{FF2B5EF4-FFF2-40B4-BE49-F238E27FC236}">
                <a16:creationId xmlns:a16="http://schemas.microsoft.com/office/drawing/2014/main" xmlns="" id="{F825FE19-308D-9A62-2CD5-765F2621750C}"/>
              </a:ext>
            </a:extLst>
          </p:cNvPr>
          <p:cNvSpPr/>
          <p:nvPr/>
        </p:nvSpPr>
        <p:spPr>
          <a:xfrm>
            <a:off x="2371632" y="2409674"/>
            <a:ext cx="2824980" cy="1977394"/>
          </a:xfrm>
          <a:custGeom>
            <a:avLst/>
            <a:gdLst>
              <a:gd name="connsiteX0" fmla="*/ 0 w 2824980"/>
              <a:gd name="connsiteY0" fmla="*/ 329632 h 1977394"/>
              <a:gd name="connsiteX1" fmla="*/ 329632 w 2824980"/>
              <a:gd name="connsiteY1" fmla="*/ 0 h 1977394"/>
              <a:gd name="connsiteX2" fmla="*/ 2495348 w 2824980"/>
              <a:gd name="connsiteY2" fmla="*/ 0 h 1977394"/>
              <a:gd name="connsiteX3" fmla="*/ 2824980 w 2824980"/>
              <a:gd name="connsiteY3" fmla="*/ 329632 h 1977394"/>
              <a:gd name="connsiteX4" fmla="*/ 2824980 w 2824980"/>
              <a:gd name="connsiteY4" fmla="*/ 1647762 h 1977394"/>
              <a:gd name="connsiteX5" fmla="*/ 2495348 w 2824980"/>
              <a:gd name="connsiteY5" fmla="*/ 1977394 h 1977394"/>
              <a:gd name="connsiteX6" fmla="*/ 329632 w 2824980"/>
              <a:gd name="connsiteY6" fmla="*/ 1977394 h 1977394"/>
              <a:gd name="connsiteX7" fmla="*/ 0 w 2824980"/>
              <a:gd name="connsiteY7" fmla="*/ 1647762 h 1977394"/>
              <a:gd name="connsiteX8" fmla="*/ 0 w 2824980"/>
              <a:gd name="connsiteY8" fmla="*/ 329632 h 1977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980" h="1977394">
                <a:moveTo>
                  <a:pt x="0" y="329632"/>
                </a:moveTo>
                <a:cubicBezTo>
                  <a:pt x="0" y="147581"/>
                  <a:pt x="147581" y="0"/>
                  <a:pt x="329632" y="0"/>
                </a:cubicBezTo>
                <a:lnTo>
                  <a:pt x="2495348" y="0"/>
                </a:lnTo>
                <a:cubicBezTo>
                  <a:pt x="2677399" y="0"/>
                  <a:pt x="2824980" y="147581"/>
                  <a:pt x="2824980" y="329632"/>
                </a:cubicBezTo>
                <a:lnTo>
                  <a:pt x="2824980" y="1647762"/>
                </a:lnTo>
                <a:cubicBezTo>
                  <a:pt x="2824980" y="1829813"/>
                  <a:pt x="2677399" y="1977394"/>
                  <a:pt x="2495348" y="1977394"/>
                </a:cubicBezTo>
                <a:lnTo>
                  <a:pt x="329632" y="1977394"/>
                </a:lnTo>
                <a:cubicBezTo>
                  <a:pt x="147581" y="1977394"/>
                  <a:pt x="0" y="1829813"/>
                  <a:pt x="0" y="1647762"/>
                </a:cubicBezTo>
                <a:lnTo>
                  <a:pt x="0" y="329632"/>
                </a:lnTo>
                <a:close/>
              </a:path>
            </a:pathLst>
          </a:custGeom>
          <a:solidFill>
            <a:srgbClr val="6D6D6D"/>
          </a:solidFill>
          <a:ln w="76200">
            <a:solidFill>
              <a:srgbClr val="00A7B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2746" tIns="172746" rIns="172746" bIns="172746" numCol="1" spcCol="1270" anchor="ctr" anchorCtr="0">
            <a:noAutofit/>
          </a:bodyPr>
          <a:lstStyle/>
          <a:p>
            <a:pPr lvl="0" defTabSz="889000">
              <a:spcBef>
                <a:spcPct val="0"/>
              </a:spcBef>
              <a:spcAft>
                <a:spcPct val="35000"/>
              </a:spcAft>
            </a:pPr>
            <a:r>
              <a:rPr lang="en-US" sz="2000" dirty="0">
                <a:solidFill>
                  <a:prstClr val="white"/>
                </a:solidFill>
              </a:rPr>
              <a:t>The capital required for a business which is used in its day-to-day trading operations.</a:t>
            </a:r>
          </a:p>
        </p:txBody>
      </p:sp>
      <p:sp>
        <p:nvSpPr>
          <p:cNvPr id="14" name="Arrow: Bent-Up 13">
            <a:extLst>
              <a:ext uri="{FF2B5EF4-FFF2-40B4-BE49-F238E27FC236}">
                <a16:creationId xmlns:a16="http://schemas.microsoft.com/office/drawing/2014/main" xmlns="" id="{659FD5AA-4ACB-0C16-F9C3-49DAF0D7356A}"/>
              </a:ext>
            </a:extLst>
          </p:cNvPr>
          <p:cNvSpPr/>
          <p:nvPr/>
        </p:nvSpPr>
        <p:spPr>
          <a:xfrm rot="5400000">
            <a:off x="1172360" y="2390395"/>
            <a:ext cx="1027451" cy="1169716"/>
          </a:xfrm>
          <a:prstGeom prst="bentUpArrow">
            <a:avLst>
              <a:gd name="adj1" fmla="val 32840"/>
              <a:gd name="adj2" fmla="val 25000"/>
              <a:gd name="adj3" fmla="val 35780"/>
            </a:avLst>
          </a:prstGeom>
          <a:solidFill>
            <a:srgbClr val="00A7B5"/>
          </a:solidFill>
          <a:ln w="76200">
            <a:solidFill>
              <a:srgbClr val="6D6D6D"/>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5" name="Picture 14">
            <a:extLst>
              <a:ext uri="{FF2B5EF4-FFF2-40B4-BE49-F238E27FC236}">
                <a16:creationId xmlns:a16="http://schemas.microsoft.com/office/drawing/2014/main" xmlns="" id="{D92D2280-89DD-68B9-6334-DD36ADD6BE8A}"/>
              </a:ext>
            </a:extLst>
          </p:cNvPr>
          <p:cNvPicPr>
            <a:picLocks noChangeAspect="1"/>
          </p:cNvPicPr>
          <p:nvPr/>
        </p:nvPicPr>
        <p:blipFill rotWithShape="1">
          <a:blip r:embed="rId4">
            <a:grayscl/>
            <a:extLst>
              <a:ext uri="{28A0092B-C50C-407E-A947-70E740481C1C}">
                <a14:useLocalDpi xmlns:a14="http://schemas.microsoft.com/office/drawing/2010/main" val="0"/>
              </a:ext>
            </a:extLst>
          </a:blip>
          <a:srcRect r="42" b="2594"/>
          <a:stretch/>
        </p:blipFill>
        <p:spPr>
          <a:xfrm>
            <a:off x="7352073" y="1801786"/>
            <a:ext cx="4510990" cy="4395814"/>
          </a:xfrm>
          <a:prstGeom prst="roundRect">
            <a:avLst/>
          </a:prstGeom>
          <a:ln>
            <a:solidFill>
              <a:srgbClr val="00A7B5"/>
            </a:solidFill>
          </a:ln>
        </p:spPr>
      </p:pic>
    </p:spTree>
    <p:extLst>
      <p:ext uri="{BB962C8B-B14F-4D97-AF65-F5344CB8AC3E}">
        <p14:creationId xmlns:p14="http://schemas.microsoft.com/office/powerpoint/2010/main" val="929065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uiExpand="1" build="p"/>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ECC0CEE8-7A15-41AE-9FBB-ADD04669786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109DA303-5866-9E5A-7DF4-BEA86F616216}"/>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sp>
        <p:nvSpPr>
          <p:cNvPr id="2" name="Title 1">
            <a:extLst>
              <a:ext uri="{FF2B5EF4-FFF2-40B4-BE49-F238E27FC236}">
                <a16:creationId xmlns:a16="http://schemas.microsoft.com/office/drawing/2014/main" xmlns="" id="{833C590A-6C0D-C275-FB7C-B22C8420D01E}"/>
              </a:ext>
            </a:extLst>
          </p:cNvPr>
          <p:cNvSpPr>
            <a:spLocks noGrp="1"/>
          </p:cNvSpPr>
          <p:nvPr>
            <p:ph type="title"/>
          </p:nvPr>
        </p:nvSpPr>
        <p:spPr>
          <a:xfrm>
            <a:off x="130310" y="261546"/>
            <a:ext cx="8848751" cy="590931"/>
          </a:xfrm>
        </p:spPr>
        <p:txBody>
          <a:bodyPr wrap="square">
            <a:spAutoFit/>
          </a:bodyPr>
          <a:lstStyle/>
          <a:p>
            <a:r>
              <a:rPr lang="en-US" sz="3600" dirty="0">
                <a:solidFill>
                  <a:srgbClr val="00A7B5"/>
                </a:solidFill>
                <a:latin typeface="+mn-lt"/>
              </a:rPr>
              <a:t>Contd. CAPEX OPEX</a:t>
            </a:r>
          </a:p>
        </p:txBody>
      </p:sp>
      <p:sp>
        <p:nvSpPr>
          <p:cNvPr id="4" name="Title 1">
            <a:extLst>
              <a:ext uri="{FF2B5EF4-FFF2-40B4-BE49-F238E27FC236}">
                <a16:creationId xmlns:a16="http://schemas.microsoft.com/office/drawing/2014/main" xmlns="" id="{36381927-3BD7-E3BE-DDA9-9F06D5EC8AB6}"/>
              </a:ext>
            </a:extLst>
          </p:cNvPr>
          <p:cNvSpPr txBox="1">
            <a:spLocks/>
          </p:cNvSpPr>
          <p:nvPr/>
        </p:nvSpPr>
        <p:spPr>
          <a:xfrm>
            <a:off x="130310" y="793558"/>
            <a:ext cx="11336549" cy="837473"/>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nSpc>
                <a:spcPct val="150000"/>
              </a:lnSpc>
            </a:pPr>
            <a:r>
              <a:rPr lang="en-US" sz="3600" dirty="0">
                <a:solidFill>
                  <a:srgbClr val="6D6D6D"/>
                </a:solidFill>
                <a:latin typeface="+mn-lt"/>
              </a:rPr>
              <a:t>Breakdown of Start-up Capital Required:</a:t>
            </a:r>
          </a:p>
        </p:txBody>
      </p:sp>
      <p:sp>
        <p:nvSpPr>
          <p:cNvPr id="12" name="Text Placeholder 2">
            <a:extLst>
              <a:ext uri="{FF2B5EF4-FFF2-40B4-BE49-F238E27FC236}">
                <a16:creationId xmlns:a16="http://schemas.microsoft.com/office/drawing/2014/main" xmlns="" id="{3A15B6BC-3239-3670-6857-61D261B1EBA0}"/>
              </a:ext>
            </a:extLst>
          </p:cNvPr>
          <p:cNvSpPr txBox="1">
            <a:spLocks/>
          </p:cNvSpPr>
          <p:nvPr/>
        </p:nvSpPr>
        <p:spPr>
          <a:xfrm>
            <a:off x="130310" y="1954186"/>
            <a:ext cx="5830624" cy="590931"/>
          </a:xfrm>
          <a:prstGeom prst="rect">
            <a:avLst/>
          </a:prstGeom>
          <a:noFill/>
          <a:ln>
            <a:noFill/>
          </a:ln>
          <a:effectLst>
            <a:softEdge rad="31750"/>
          </a:effectLst>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808285"/>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yriad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yriad Pro Light" panose="020B04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sz="3600" b="1" dirty="0">
                <a:solidFill>
                  <a:srgbClr val="00A7B5"/>
                </a:solidFill>
                <a:latin typeface="+mn-lt"/>
                <a:cs typeface="Arial" panose="020B0604020202020204" pitchFamily="34" charset="0"/>
              </a:rPr>
              <a:t>Working Capital:</a:t>
            </a:r>
          </a:p>
        </p:txBody>
      </p:sp>
      <p:sp>
        <p:nvSpPr>
          <p:cNvPr id="11" name="Text Placeholder 2">
            <a:extLst>
              <a:ext uri="{FF2B5EF4-FFF2-40B4-BE49-F238E27FC236}">
                <a16:creationId xmlns:a16="http://schemas.microsoft.com/office/drawing/2014/main" xmlns="" id="{C7BB3AD9-CB3C-D141-F96A-B38A1C6E2AC8}"/>
              </a:ext>
            </a:extLst>
          </p:cNvPr>
          <p:cNvSpPr>
            <a:spLocks noGrp="1"/>
          </p:cNvSpPr>
          <p:nvPr>
            <p:ph type="body" idx="1"/>
          </p:nvPr>
        </p:nvSpPr>
        <p:spPr>
          <a:xfrm>
            <a:off x="385694" y="2668467"/>
            <a:ext cx="7666106" cy="3264483"/>
          </a:xfrm>
          <a:noFill/>
          <a:ln>
            <a:noFill/>
          </a:ln>
          <a:effectLst>
            <a:softEdge rad="31750"/>
          </a:effectLst>
        </p:spPr>
        <p:txBody>
          <a:bodyPr wrap="square">
            <a:spAutoFit/>
          </a:bodyPr>
          <a:lstStyle/>
          <a:p>
            <a:pPr marL="514350" indent="-514350">
              <a:buClr>
                <a:srgbClr val="6D6D6D"/>
              </a:buClr>
              <a:buFont typeface="+mj-lt"/>
              <a:buAutoNum type="alphaLcParenR"/>
            </a:pPr>
            <a:r>
              <a:rPr lang="en-US" sz="3200" dirty="0">
                <a:solidFill>
                  <a:srgbClr val="00A7B5"/>
                </a:solidFill>
                <a:latin typeface="+mn-lt"/>
                <a:cs typeface="Arial" panose="020B0604020202020204" pitchFamily="34" charset="0"/>
              </a:rPr>
              <a:t>Fixed</a:t>
            </a:r>
            <a:r>
              <a:rPr lang="en-US" sz="3200" dirty="0">
                <a:solidFill>
                  <a:srgbClr val="6D6D6D"/>
                </a:solidFill>
                <a:latin typeface="+mn-lt"/>
                <a:cs typeface="Arial" panose="020B0604020202020204" pitchFamily="34" charset="0"/>
              </a:rPr>
              <a:t> Monthly Operation Expenses</a:t>
            </a:r>
          </a:p>
          <a:p>
            <a:pPr marL="514350" indent="-514350">
              <a:buFont typeface="+mj-lt"/>
              <a:buAutoNum type="alphaLcParenR"/>
            </a:pPr>
            <a:r>
              <a:rPr lang="en-US" sz="3200" dirty="0">
                <a:solidFill>
                  <a:srgbClr val="6D6D6D"/>
                </a:solidFill>
                <a:latin typeface="+mn-lt"/>
                <a:cs typeface="Arial" panose="020B0604020202020204" pitchFamily="34" charset="0"/>
              </a:rPr>
              <a:t>No. of Months Required                              (based on business module)</a:t>
            </a:r>
          </a:p>
          <a:p>
            <a:pPr marL="514350" indent="-514350">
              <a:buFont typeface="+mj-lt"/>
              <a:buAutoNum type="alphaLcParenR"/>
            </a:pPr>
            <a:r>
              <a:rPr lang="en-US" sz="3200" dirty="0">
                <a:solidFill>
                  <a:srgbClr val="6D6D6D"/>
                </a:solidFill>
                <a:latin typeface="+mn-lt"/>
                <a:cs typeface="Arial" panose="020B0604020202020204" pitchFamily="34" charset="0"/>
              </a:rPr>
              <a:t>Inventory &amp; Raw Materials (If Applicable)</a:t>
            </a:r>
          </a:p>
          <a:p>
            <a:endParaRPr lang="en-US" sz="3200" dirty="0">
              <a:solidFill>
                <a:srgbClr val="6D6D6D"/>
              </a:solidFill>
              <a:latin typeface="+mn-lt"/>
              <a:cs typeface="Arial" panose="020B0604020202020204" pitchFamily="34" charset="0"/>
            </a:endParaRPr>
          </a:p>
          <a:p>
            <a:pPr algn="ctr"/>
            <a:r>
              <a:rPr lang="en-US" sz="3200" b="1" dirty="0">
                <a:solidFill>
                  <a:srgbClr val="00A7B5"/>
                </a:solidFill>
                <a:latin typeface="+mn-lt"/>
                <a:cs typeface="Arial" panose="020B0604020202020204" pitchFamily="34" charset="0"/>
              </a:rPr>
              <a:t>Formula = (a x b)+c</a:t>
            </a:r>
          </a:p>
        </p:txBody>
      </p:sp>
      <p:pic>
        <p:nvPicPr>
          <p:cNvPr id="13" name="Picture 12">
            <a:extLst>
              <a:ext uri="{FF2B5EF4-FFF2-40B4-BE49-F238E27FC236}">
                <a16:creationId xmlns:a16="http://schemas.microsoft.com/office/drawing/2014/main" xmlns="" id="{AECDA2CA-A711-ECBD-A210-8CFF132E59D3}"/>
              </a:ext>
            </a:extLst>
          </p:cNvPr>
          <p:cNvPicPr>
            <a:picLocks noChangeAspect="1"/>
          </p:cNvPicPr>
          <p:nvPr/>
        </p:nvPicPr>
        <p:blipFill rotWithShape="1">
          <a:blip r:embed="rId4">
            <a:extLst>
              <a:ext uri="{28A0092B-C50C-407E-A947-70E740481C1C}">
                <a14:useLocalDpi xmlns:a14="http://schemas.microsoft.com/office/drawing/2010/main" val="0"/>
              </a:ext>
            </a:extLst>
          </a:blip>
          <a:srcRect r="110" b="3886"/>
          <a:stretch/>
        </p:blipFill>
        <p:spPr>
          <a:xfrm>
            <a:off x="8167188" y="1409028"/>
            <a:ext cx="3831163" cy="4730788"/>
          </a:xfrm>
          <a:prstGeom prst="roundRect">
            <a:avLst/>
          </a:prstGeom>
          <a:ln>
            <a:solidFill>
              <a:srgbClr val="00A7B5"/>
            </a:solidFill>
          </a:ln>
        </p:spPr>
      </p:pic>
    </p:spTree>
    <p:extLst>
      <p:ext uri="{BB962C8B-B14F-4D97-AF65-F5344CB8AC3E}">
        <p14:creationId xmlns:p14="http://schemas.microsoft.com/office/powerpoint/2010/main" val="25425685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 calcmode="lin" valueType="num">
                                      <p:cBhvr additive="base">
                                        <p:cTn id="4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uiExpand="1" build="p"/>
      <p:bldP spid="1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8436ADF4-2108-6E28-BDB0-5032B3FD897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CADC84A8-CB73-4864-3674-A4391DAF18A0}"/>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sp>
        <p:nvSpPr>
          <p:cNvPr id="2" name="Title 1">
            <a:extLst>
              <a:ext uri="{FF2B5EF4-FFF2-40B4-BE49-F238E27FC236}">
                <a16:creationId xmlns:a16="http://schemas.microsoft.com/office/drawing/2014/main" xmlns="" id="{2C4D5CAA-6D0D-A3F4-5AB8-70A1A00C1109}"/>
              </a:ext>
            </a:extLst>
          </p:cNvPr>
          <p:cNvSpPr>
            <a:spLocks noGrp="1"/>
          </p:cNvSpPr>
          <p:nvPr>
            <p:ph type="title"/>
          </p:nvPr>
        </p:nvSpPr>
        <p:spPr>
          <a:xfrm>
            <a:off x="130310" y="172095"/>
            <a:ext cx="8848751" cy="480131"/>
          </a:xfrm>
        </p:spPr>
        <p:txBody>
          <a:bodyPr wrap="square">
            <a:spAutoFit/>
          </a:bodyPr>
          <a:lstStyle/>
          <a:p>
            <a:r>
              <a:rPr lang="en-US" sz="2800" dirty="0">
                <a:solidFill>
                  <a:srgbClr val="00A7B5"/>
                </a:solidFill>
                <a:latin typeface="+mn-lt"/>
              </a:rPr>
              <a:t>Contd. CAPEX OPEX</a:t>
            </a:r>
          </a:p>
        </p:txBody>
      </p:sp>
      <p:sp>
        <p:nvSpPr>
          <p:cNvPr id="4" name="Title 1">
            <a:extLst>
              <a:ext uri="{FF2B5EF4-FFF2-40B4-BE49-F238E27FC236}">
                <a16:creationId xmlns:a16="http://schemas.microsoft.com/office/drawing/2014/main" xmlns="" id="{C588BF51-1D06-3019-C0E6-6BF5EF7A7E49}"/>
              </a:ext>
            </a:extLst>
          </p:cNvPr>
          <p:cNvSpPr txBox="1">
            <a:spLocks/>
          </p:cNvSpPr>
          <p:nvPr/>
        </p:nvSpPr>
        <p:spPr>
          <a:xfrm>
            <a:off x="130310" y="475507"/>
            <a:ext cx="11336549" cy="67185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nSpc>
                <a:spcPct val="150000"/>
              </a:lnSpc>
            </a:pPr>
            <a:r>
              <a:rPr lang="en-US" sz="2800" dirty="0">
                <a:solidFill>
                  <a:srgbClr val="6D6D6D"/>
                </a:solidFill>
                <a:latin typeface="+mn-lt"/>
              </a:rPr>
              <a:t>Breakdown of Start-up Capital Required:</a:t>
            </a:r>
          </a:p>
        </p:txBody>
      </p:sp>
      <p:sp>
        <p:nvSpPr>
          <p:cNvPr id="12" name="Text Placeholder 2">
            <a:extLst>
              <a:ext uri="{FF2B5EF4-FFF2-40B4-BE49-F238E27FC236}">
                <a16:creationId xmlns:a16="http://schemas.microsoft.com/office/drawing/2014/main" xmlns="" id="{91381F77-E4B7-882B-9A2F-363E73DA7831}"/>
              </a:ext>
            </a:extLst>
          </p:cNvPr>
          <p:cNvSpPr txBox="1">
            <a:spLocks/>
          </p:cNvSpPr>
          <p:nvPr/>
        </p:nvSpPr>
        <p:spPr>
          <a:xfrm>
            <a:off x="130310" y="1291611"/>
            <a:ext cx="7515090" cy="424732"/>
          </a:xfrm>
          <a:prstGeom prst="rect">
            <a:avLst/>
          </a:prstGeom>
          <a:noFill/>
          <a:ln>
            <a:noFill/>
          </a:ln>
          <a:effectLst>
            <a:softEdge rad="31750"/>
          </a:effectLst>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808285"/>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yriad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yriad Pro Light" panose="020B04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b="1" dirty="0">
                <a:solidFill>
                  <a:srgbClr val="00A7B5"/>
                </a:solidFill>
                <a:latin typeface="+mn-lt"/>
                <a:cs typeface="Arial" panose="020B0604020202020204" pitchFamily="34" charset="0"/>
              </a:rPr>
              <a:t>Fixed Monthly Operation Expenses:</a:t>
            </a:r>
          </a:p>
        </p:txBody>
      </p:sp>
      <p:sp>
        <p:nvSpPr>
          <p:cNvPr id="11" name="Text Placeholder 2">
            <a:extLst>
              <a:ext uri="{FF2B5EF4-FFF2-40B4-BE49-F238E27FC236}">
                <a16:creationId xmlns:a16="http://schemas.microsoft.com/office/drawing/2014/main" xmlns="" id="{816B061E-79E8-61A7-AB4C-7BDAE82198E3}"/>
              </a:ext>
            </a:extLst>
          </p:cNvPr>
          <p:cNvSpPr>
            <a:spLocks noGrp="1"/>
          </p:cNvSpPr>
          <p:nvPr>
            <p:ph type="body" idx="1"/>
          </p:nvPr>
        </p:nvSpPr>
        <p:spPr>
          <a:xfrm>
            <a:off x="385694" y="1880117"/>
            <a:ext cx="6007722" cy="2185727"/>
          </a:xfrm>
          <a:noFill/>
          <a:ln>
            <a:noFill/>
          </a:ln>
          <a:effectLst>
            <a:softEdge rad="31750"/>
          </a:effectLst>
        </p:spPr>
        <p:txBody>
          <a:bodyPr wrap="square">
            <a:spAutoFit/>
          </a:bodyPr>
          <a:lstStyle/>
          <a:p>
            <a:pPr marL="457200" indent="-457200">
              <a:buClr>
                <a:srgbClr val="00A7B5"/>
              </a:buClr>
              <a:buFont typeface="Wingdings" panose="05000000000000000000" pitchFamily="2" charset="2"/>
              <a:buChar char="§"/>
            </a:pPr>
            <a:r>
              <a:rPr lang="en-US" b="1" dirty="0">
                <a:solidFill>
                  <a:srgbClr val="00A7B5"/>
                </a:solidFill>
                <a:latin typeface="+mn-lt"/>
                <a:cs typeface="Arial" panose="020B0604020202020204" pitchFamily="34" charset="0"/>
              </a:rPr>
              <a:t>Rent:</a:t>
            </a:r>
          </a:p>
          <a:p>
            <a:pPr marL="971550" lvl="1" indent="-514350">
              <a:buClr>
                <a:srgbClr val="6D6D6D"/>
              </a:buClr>
              <a:buFont typeface="+mj-lt"/>
              <a:buAutoNum type="alphaLcParenR"/>
            </a:pPr>
            <a:r>
              <a:rPr lang="en-US" dirty="0">
                <a:solidFill>
                  <a:srgbClr val="6D6D6D"/>
                </a:solidFill>
                <a:latin typeface="+mn-lt"/>
                <a:cs typeface="Arial" panose="020B0604020202020204" pitchFamily="34" charset="0"/>
              </a:rPr>
              <a:t>An Estimate area size required</a:t>
            </a:r>
          </a:p>
          <a:p>
            <a:pPr marL="971550" lvl="1" indent="-514350">
              <a:buClr>
                <a:srgbClr val="6D6D6D"/>
              </a:buClr>
              <a:buFont typeface="+mj-lt"/>
              <a:buAutoNum type="alphaLcParenR"/>
            </a:pPr>
            <a:r>
              <a:rPr lang="en-US" dirty="0">
                <a:solidFill>
                  <a:srgbClr val="6D6D6D"/>
                </a:solidFill>
                <a:latin typeface="+mn-lt"/>
                <a:cs typeface="Arial" panose="020B0604020202020204" pitchFamily="34" charset="0"/>
              </a:rPr>
              <a:t>Location</a:t>
            </a:r>
          </a:p>
          <a:p>
            <a:pPr marL="971550" lvl="1" indent="-514350">
              <a:buClr>
                <a:srgbClr val="6D6D6D"/>
              </a:buClr>
              <a:buFont typeface="+mj-lt"/>
              <a:buAutoNum type="alphaLcParenR"/>
            </a:pPr>
            <a:r>
              <a:rPr lang="en-US" dirty="0">
                <a:solidFill>
                  <a:srgbClr val="6D6D6D"/>
                </a:solidFill>
                <a:latin typeface="+mn-lt"/>
                <a:cs typeface="Arial" panose="020B0604020202020204" pitchFamily="34" charset="0"/>
              </a:rPr>
              <a:t>Estimated cost per </a:t>
            </a:r>
            <a:r>
              <a:rPr lang="en-US" dirty="0" err="1">
                <a:solidFill>
                  <a:srgbClr val="6D6D6D"/>
                </a:solidFill>
                <a:latin typeface="+mn-lt"/>
                <a:cs typeface="Arial" panose="020B0604020202020204" pitchFamily="34" charset="0"/>
              </a:rPr>
              <a:t>sq.m</a:t>
            </a:r>
            <a:r>
              <a:rPr lang="en-US" dirty="0">
                <a:solidFill>
                  <a:srgbClr val="6D6D6D"/>
                </a:solidFill>
                <a:latin typeface="+mn-lt"/>
                <a:cs typeface="Arial" panose="020B0604020202020204" pitchFamily="34" charset="0"/>
              </a:rPr>
              <a:t> (based on the location)</a:t>
            </a:r>
          </a:p>
          <a:p>
            <a:pPr algn="ctr">
              <a:buClr>
                <a:srgbClr val="6D6D6D"/>
              </a:buClr>
            </a:pPr>
            <a:r>
              <a:rPr lang="en-US" sz="2000" b="1" dirty="0">
                <a:solidFill>
                  <a:srgbClr val="00A7B5"/>
                </a:solidFill>
                <a:latin typeface="+mn-lt"/>
                <a:cs typeface="Arial" panose="020B0604020202020204" pitchFamily="34" charset="0"/>
              </a:rPr>
              <a:t>Rent = a x c</a:t>
            </a:r>
          </a:p>
        </p:txBody>
      </p:sp>
      <p:sp>
        <p:nvSpPr>
          <p:cNvPr id="3" name="Text Placeholder 2">
            <a:extLst>
              <a:ext uri="{FF2B5EF4-FFF2-40B4-BE49-F238E27FC236}">
                <a16:creationId xmlns:a16="http://schemas.microsoft.com/office/drawing/2014/main" xmlns="" id="{E67A33AF-04F1-D74E-C75F-C7EF429CF61F}"/>
              </a:ext>
            </a:extLst>
          </p:cNvPr>
          <p:cNvSpPr txBox="1">
            <a:spLocks/>
          </p:cNvSpPr>
          <p:nvPr/>
        </p:nvSpPr>
        <p:spPr>
          <a:xfrm>
            <a:off x="6393416" y="1876984"/>
            <a:ext cx="6007722" cy="2045688"/>
          </a:xfrm>
          <a:prstGeom prst="rect">
            <a:avLst/>
          </a:prstGeom>
          <a:noFill/>
          <a:ln>
            <a:noFill/>
          </a:ln>
          <a:effectLst>
            <a:softEdge rad="31750"/>
          </a:effectLst>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808285"/>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yriad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yriad Pro Light" panose="020B04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Clr>
                <a:srgbClr val="00A7B5"/>
              </a:buClr>
            </a:pPr>
            <a:r>
              <a:rPr lang="en-US" sz="2000" b="1" dirty="0">
                <a:solidFill>
                  <a:srgbClr val="00A7B5"/>
                </a:solidFill>
                <a:latin typeface="+mn-lt"/>
                <a:cs typeface="Arial" panose="020B0604020202020204" pitchFamily="34" charset="0"/>
              </a:rPr>
              <a:t>Example: </a:t>
            </a:r>
            <a:endParaRPr lang="en-US" sz="2000" dirty="0">
              <a:solidFill>
                <a:srgbClr val="00A7B5"/>
              </a:solidFill>
              <a:latin typeface="+mn-lt"/>
              <a:cs typeface="Arial" panose="020B0604020202020204" pitchFamily="34" charset="0"/>
            </a:endParaRPr>
          </a:p>
          <a:p>
            <a:pPr>
              <a:buClr>
                <a:srgbClr val="00A7B5"/>
              </a:buClr>
            </a:pPr>
            <a:r>
              <a:rPr lang="en-US" sz="2000" dirty="0">
                <a:solidFill>
                  <a:srgbClr val="6D6D6D"/>
                </a:solidFill>
                <a:latin typeface="+mn-lt"/>
                <a:cs typeface="Arial" panose="020B0604020202020204" pitchFamily="34" charset="0"/>
              </a:rPr>
              <a:t>Area size: 500sq.m</a:t>
            </a:r>
          </a:p>
          <a:p>
            <a:pPr>
              <a:buClr>
                <a:srgbClr val="00A7B5"/>
              </a:buClr>
            </a:pPr>
            <a:r>
              <a:rPr lang="en-US" sz="2000" dirty="0">
                <a:solidFill>
                  <a:srgbClr val="6D6D6D"/>
                </a:solidFill>
                <a:latin typeface="+mn-lt"/>
                <a:cs typeface="Arial" panose="020B0604020202020204" pitchFamily="34" charset="0"/>
              </a:rPr>
              <a:t>Location: Al-</a:t>
            </a:r>
            <a:r>
              <a:rPr lang="en-US" sz="2000" dirty="0" err="1">
                <a:solidFill>
                  <a:srgbClr val="6D6D6D"/>
                </a:solidFill>
                <a:latin typeface="+mn-lt"/>
                <a:cs typeface="Arial" panose="020B0604020202020204" pitchFamily="34" charset="0"/>
              </a:rPr>
              <a:t>Hamra</a:t>
            </a:r>
            <a:r>
              <a:rPr lang="en-US" sz="2000" dirty="0">
                <a:solidFill>
                  <a:srgbClr val="6D6D6D"/>
                </a:solidFill>
                <a:latin typeface="+mn-lt"/>
                <a:cs typeface="Arial" panose="020B0604020202020204" pitchFamily="34" charset="0"/>
              </a:rPr>
              <a:t> Tower</a:t>
            </a:r>
          </a:p>
          <a:p>
            <a:pPr>
              <a:buClr>
                <a:srgbClr val="00A7B5"/>
              </a:buClr>
            </a:pPr>
            <a:r>
              <a:rPr lang="en-US" sz="2000" dirty="0">
                <a:solidFill>
                  <a:srgbClr val="6D6D6D"/>
                </a:solidFill>
                <a:latin typeface="+mn-lt"/>
                <a:cs typeface="Arial" panose="020B0604020202020204" pitchFamily="34" charset="0"/>
              </a:rPr>
              <a:t>Estimated cost per </a:t>
            </a:r>
            <a:r>
              <a:rPr lang="en-US" sz="2000" dirty="0" err="1">
                <a:solidFill>
                  <a:srgbClr val="6D6D6D"/>
                </a:solidFill>
                <a:latin typeface="+mn-lt"/>
                <a:cs typeface="Arial" panose="020B0604020202020204" pitchFamily="34" charset="0"/>
              </a:rPr>
              <a:t>sq.m</a:t>
            </a:r>
            <a:r>
              <a:rPr lang="en-US" sz="2000" dirty="0">
                <a:solidFill>
                  <a:srgbClr val="6D6D6D"/>
                </a:solidFill>
                <a:latin typeface="+mn-lt"/>
                <a:cs typeface="Arial" panose="020B0604020202020204" pitchFamily="34" charset="0"/>
              </a:rPr>
              <a:t>: KWD10</a:t>
            </a:r>
            <a:endParaRPr lang="en-US" sz="2000" dirty="0">
              <a:solidFill>
                <a:srgbClr val="00A7B5"/>
              </a:solidFill>
              <a:latin typeface="+mn-lt"/>
              <a:cs typeface="Arial" panose="020B0604020202020204" pitchFamily="34" charset="0"/>
            </a:endParaRPr>
          </a:p>
          <a:p>
            <a:pPr>
              <a:buClr>
                <a:srgbClr val="00A7B5"/>
              </a:buClr>
            </a:pPr>
            <a:r>
              <a:rPr lang="en-US" sz="2000" b="1" dirty="0">
                <a:solidFill>
                  <a:srgbClr val="00A7B5"/>
                </a:solidFill>
                <a:latin typeface="+mn-lt"/>
                <a:cs typeface="Arial" panose="020B0604020202020204" pitchFamily="34" charset="0"/>
              </a:rPr>
              <a:t>Rent = 500 x 10 = KWD 5,000 (monthly)</a:t>
            </a:r>
          </a:p>
        </p:txBody>
      </p:sp>
      <p:sp>
        <p:nvSpPr>
          <p:cNvPr id="5" name="Text Placeholder 2">
            <a:extLst>
              <a:ext uri="{FF2B5EF4-FFF2-40B4-BE49-F238E27FC236}">
                <a16:creationId xmlns:a16="http://schemas.microsoft.com/office/drawing/2014/main" xmlns="" id="{BB33CBC0-9A02-A91C-A8A6-401F82E3767B}"/>
              </a:ext>
            </a:extLst>
          </p:cNvPr>
          <p:cNvSpPr txBox="1">
            <a:spLocks/>
          </p:cNvSpPr>
          <p:nvPr/>
        </p:nvSpPr>
        <p:spPr>
          <a:xfrm>
            <a:off x="385693" y="4309891"/>
            <a:ext cx="8593367" cy="1789208"/>
          </a:xfrm>
          <a:prstGeom prst="rect">
            <a:avLst/>
          </a:prstGeom>
          <a:noFill/>
          <a:ln>
            <a:noFill/>
          </a:ln>
          <a:effectLst>
            <a:softEdge rad="31750"/>
          </a:effectLst>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808285"/>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yriad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yriad Pro Light" panose="020B04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yriad Pro Light" panose="020B04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Clr>
                <a:srgbClr val="00A7B5"/>
              </a:buClr>
              <a:buFont typeface="Wingdings" panose="05000000000000000000" pitchFamily="2" charset="2"/>
              <a:buChar char="§"/>
            </a:pPr>
            <a:r>
              <a:rPr lang="en-US" b="1" dirty="0">
                <a:solidFill>
                  <a:srgbClr val="00A7B5"/>
                </a:solidFill>
                <a:latin typeface="+mn-lt"/>
                <a:cs typeface="Arial" panose="020B0604020202020204" pitchFamily="34" charset="0"/>
              </a:rPr>
              <a:t>Salary:</a:t>
            </a:r>
          </a:p>
          <a:p>
            <a:pPr marL="971550" lvl="1" indent="-514350">
              <a:buClr>
                <a:srgbClr val="6D6D6D"/>
              </a:buClr>
              <a:buFont typeface="+mj-lt"/>
              <a:buAutoNum type="alphaLcParenR"/>
            </a:pPr>
            <a:r>
              <a:rPr lang="en-US" dirty="0">
                <a:solidFill>
                  <a:srgbClr val="6D6D6D"/>
                </a:solidFill>
                <a:latin typeface="+mn-lt"/>
                <a:cs typeface="Arial" panose="020B0604020202020204" pitchFamily="34" charset="0"/>
              </a:rPr>
              <a:t>Job description</a:t>
            </a:r>
          </a:p>
          <a:p>
            <a:pPr marL="971550" lvl="1" indent="-514350">
              <a:buClr>
                <a:srgbClr val="6D6D6D"/>
              </a:buClr>
              <a:buFont typeface="+mj-lt"/>
              <a:buAutoNum type="alphaLcParenR"/>
            </a:pPr>
            <a:r>
              <a:rPr lang="en-US" dirty="0">
                <a:solidFill>
                  <a:srgbClr val="6D6D6D"/>
                </a:solidFill>
                <a:latin typeface="+mn-lt"/>
                <a:cs typeface="Arial" panose="020B0604020202020204" pitchFamily="34" charset="0"/>
              </a:rPr>
              <a:t>Position</a:t>
            </a:r>
          </a:p>
          <a:p>
            <a:pPr marL="971550" lvl="1" indent="-514350">
              <a:buClr>
                <a:srgbClr val="6D6D6D"/>
              </a:buClr>
              <a:buFont typeface="+mj-lt"/>
              <a:buAutoNum type="alphaLcParenR"/>
            </a:pPr>
            <a:r>
              <a:rPr lang="en-US" dirty="0">
                <a:solidFill>
                  <a:srgbClr val="6D6D6D"/>
                </a:solidFill>
                <a:latin typeface="+mn-lt"/>
                <a:cs typeface="Arial" panose="020B0604020202020204" pitchFamily="34" charset="0"/>
              </a:rPr>
              <a:t>No. of employees required (based on the business concept)</a:t>
            </a:r>
          </a:p>
          <a:p>
            <a:pPr marL="971550" lvl="1" indent="-514350">
              <a:buClr>
                <a:srgbClr val="6D6D6D"/>
              </a:buClr>
              <a:buFont typeface="+mj-lt"/>
              <a:buAutoNum type="alphaLcParenR"/>
            </a:pPr>
            <a:r>
              <a:rPr lang="en-US" dirty="0">
                <a:solidFill>
                  <a:srgbClr val="6D6D6D"/>
                </a:solidFill>
                <a:latin typeface="+mn-lt"/>
                <a:cs typeface="Arial" panose="020B0604020202020204" pitchFamily="34" charset="0"/>
              </a:rPr>
              <a:t>Salary based on the average market</a:t>
            </a:r>
          </a:p>
        </p:txBody>
      </p:sp>
    </p:spTree>
    <p:extLst>
      <p:ext uri="{BB962C8B-B14F-4D97-AF65-F5344CB8AC3E}">
        <p14:creationId xmlns:p14="http://schemas.microsoft.com/office/powerpoint/2010/main" val="1961519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 calcmode="lin" valueType="num">
                                      <p:cBhvr additive="base">
                                        <p:cTn id="3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additive="base">
                                        <p:cTn id="4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 calcmode="lin" valueType="num">
                                      <p:cBhvr additive="base">
                                        <p:cTn id="5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additive="base">
                                        <p:cTn id="5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 calcmode="lin" valueType="num">
                                      <p:cBhvr additive="base">
                                        <p:cTn id="7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
                                            <p:txEl>
                                              <p:pRg st="2" end="2"/>
                                            </p:txEl>
                                          </p:spTgt>
                                        </p:tgtEl>
                                        <p:attrNameLst>
                                          <p:attrName>style.visibility</p:attrName>
                                        </p:attrNameLst>
                                      </p:cBhvr>
                                      <p:to>
                                        <p:strVal val="visible"/>
                                      </p:to>
                                    </p:set>
                                    <p:anim calcmode="lin" valueType="num">
                                      <p:cBhvr additive="base">
                                        <p:cTn id="7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 calcmode="lin" valueType="num">
                                      <p:cBhvr additive="base">
                                        <p:cTn id="7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
                                            <p:txEl>
                                              <p:pRg st="4" end="4"/>
                                            </p:txEl>
                                          </p:spTgt>
                                        </p:tgtEl>
                                        <p:attrNameLst>
                                          <p:attrName>style.visibility</p:attrName>
                                        </p:attrNameLst>
                                      </p:cBhvr>
                                      <p:to>
                                        <p:strVal val="visible"/>
                                      </p:to>
                                    </p:set>
                                    <p:anim calcmode="lin" valueType="num">
                                      <p:cBhvr additive="base">
                                        <p:cTn id="8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uiExpand="1" build="p"/>
      <p:bldP spid="11" grpId="0" uiExpand="1" build="p"/>
      <p:bldP spid="3" grpId="0" uiExpand="1" build="p"/>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BFF6C284-2B39-454D-6D89-B88B584CB82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0899D2B2-CAD1-B78B-49F2-EB5612336B02}"/>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sp>
        <p:nvSpPr>
          <p:cNvPr id="2" name="Title 1">
            <a:extLst>
              <a:ext uri="{FF2B5EF4-FFF2-40B4-BE49-F238E27FC236}">
                <a16:creationId xmlns:a16="http://schemas.microsoft.com/office/drawing/2014/main" xmlns="" id="{F02A4038-E4AC-0146-4197-5F9ABE5FCCB7}"/>
              </a:ext>
            </a:extLst>
          </p:cNvPr>
          <p:cNvSpPr>
            <a:spLocks noGrp="1"/>
          </p:cNvSpPr>
          <p:nvPr>
            <p:ph type="title"/>
          </p:nvPr>
        </p:nvSpPr>
        <p:spPr>
          <a:xfrm>
            <a:off x="130310" y="450832"/>
            <a:ext cx="8848751" cy="535531"/>
          </a:xfrm>
        </p:spPr>
        <p:txBody>
          <a:bodyPr wrap="square">
            <a:spAutoFit/>
          </a:bodyPr>
          <a:lstStyle/>
          <a:p>
            <a:r>
              <a:rPr lang="en-US" sz="3200" dirty="0">
                <a:solidFill>
                  <a:srgbClr val="00A7B5"/>
                </a:solidFill>
                <a:latin typeface="+mn-lt"/>
              </a:rPr>
              <a:t>Example:</a:t>
            </a:r>
          </a:p>
        </p:txBody>
      </p:sp>
      <p:grpSp>
        <p:nvGrpSpPr>
          <p:cNvPr id="78" name="Group 77">
            <a:extLst>
              <a:ext uri="{FF2B5EF4-FFF2-40B4-BE49-F238E27FC236}">
                <a16:creationId xmlns:a16="http://schemas.microsoft.com/office/drawing/2014/main" xmlns="" id="{8A2F3E26-BD9A-8D31-9765-5376662F2D5E}"/>
              </a:ext>
            </a:extLst>
          </p:cNvPr>
          <p:cNvGrpSpPr/>
          <p:nvPr/>
        </p:nvGrpSpPr>
        <p:grpSpPr>
          <a:xfrm>
            <a:off x="977757" y="1135624"/>
            <a:ext cx="10081675" cy="4942458"/>
            <a:chOff x="977757" y="1135624"/>
            <a:chExt cx="10081675" cy="4942458"/>
          </a:xfrm>
        </p:grpSpPr>
        <p:sp>
          <p:nvSpPr>
            <p:cNvPr id="77" name="Rectangle 76">
              <a:extLst>
                <a:ext uri="{FF2B5EF4-FFF2-40B4-BE49-F238E27FC236}">
                  <a16:creationId xmlns:a16="http://schemas.microsoft.com/office/drawing/2014/main" xmlns="" id="{398D39EC-ECDA-AD89-24B0-A1585EDAEDAE}"/>
                </a:ext>
              </a:extLst>
            </p:cNvPr>
            <p:cNvSpPr/>
            <p:nvPr/>
          </p:nvSpPr>
          <p:spPr>
            <a:xfrm>
              <a:off x="1043947" y="1348788"/>
              <a:ext cx="9949295" cy="4495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xmlns="" id="{D21D7C0E-E5FD-384D-FA9F-FFE7509A00A4}"/>
                </a:ext>
              </a:extLst>
            </p:cNvPr>
            <p:cNvGrpSpPr/>
            <p:nvPr/>
          </p:nvGrpSpPr>
          <p:grpSpPr>
            <a:xfrm>
              <a:off x="977757" y="1135624"/>
              <a:ext cx="10081675" cy="4942458"/>
              <a:chOff x="970085" y="1529975"/>
              <a:chExt cx="10081675" cy="4942458"/>
            </a:xfrm>
          </p:grpSpPr>
          <p:pic>
            <p:nvPicPr>
              <p:cNvPr id="45" name="Picture 44">
                <a:extLst>
                  <a:ext uri="{FF2B5EF4-FFF2-40B4-BE49-F238E27FC236}">
                    <a16:creationId xmlns:a16="http://schemas.microsoft.com/office/drawing/2014/main" xmlns="" id="{9764BEB1-DC1B-B9DD-A93A-0C798E69DC69}"/>
                  </a:ext>
                </a:extLst>
              </p:cNvPr>
              <p:cNvPicPr>
                <a:picLocks noChangeAspect="1"/>
              </p:cNvPicPr>
              <p:nvPr/>
            </p:nvPicPr>
            <p:blipFill rotWithShape="1">
              <a:blip r:embed="rId4">
                <a:clrChange>
                  <a:clrFrom>
                    <a:srgbClr val="F6E7E0"/>
                  </a:clrFrom>
                  <a:clrTo>
                    <a:srgbClr val="F6E7E0">
                      <a:alpha val="0"/>
                    </a:srgbClr>
                  </a:clrTo>
                </a:clrChange>
                <a:extLst>
                  <a:ext uri="{28A0092B-C50C-407E-A947-70E740481C1C}">
                    <a14:useLocalDpi xmlns:a14="http://schemas.microsoft.com/office/drawing/2010/main" val="0"/>
                  </a:ext>
                </a:extLst>
              </a:blip>
              <a:srcRect l="-702" t="18018" r="314" b="17601"/>
              <a:stretch/>
            </p:blipFill>
            <p:spPr>
              <a:xfrm>
                <a:off x="970085" y="1573862"/>
                <a:ext cx="9884667" cy="4898571"/>
              </a:xfrm>
              <a:prstGeom prst="rect">
                <a:avLst/>
              </a:prstGeom>
            </p:spPr>
          </p:pic>
          <p:sp>
            <p:nvSpPr>
              <p:cNvPr id="46" name="TextBox 45">
                <a:extLst>
                  <a:ext uri="{FF2B5EF4-FFF2-40B4-BE49-F238E27FC236}">
                    <a16:creationId xmlns:a16="http://schemas.microsoft.com/office/drawing/2014/main" xmlns="" id="{D826F75E-B1B4-A417-92BC-E4BBAD827976}"/>
                  </a:ext>
                </a:extLst>
              </p:cNvPr>
              <p:cNvSpPr txBox="1"/>
              <p:nvPr/>
            </p:nvSpPr>
            <p:spPr>
              <a:xfrm>
                <a:off x="6007172" y="2909832"/>
                <a:ext cx="1254034" cy="338554"/>
              </a:xfrm>
              <a:prstGeom prst="rect">
                <a:avLst/>
              </a:prstGeom>
              <a:noFill/>
            </p:spPr>
            <p:txBody>
              <a:bodyPr wrap="square" rtlCol="0">
                <a:spAutoFit/>
              </a:bodyPr>
              <a:lstStyle/>
              <a:p>
                <a:r>
                  <a:rPr lang="en-US" sz="1600" b="1" dirty="0">
                    <a:solidFill>
                      <a:schemeClr val="tx1">
                        <a:lumMod val="75000"/>
                        <a:lumOff val="25000"/>
                      </a:schemeClr>
                    </a:solidFill>
                    <a:latin typeface="Myriad Pro" panose="020B0503030403020204"/>
                  </a:rPr>
                  <a:t>Rent</a:t>
                </a:r>
              </a:p>
            </p:txBody>
          </p:sp>
          <p:sp>
            <p:nvSpPr>
              <p:cNvPr id="47" name="TextBox 46">
                <a:extLst>
                  <a:ext uri="{FF2B5EF4-FFF2-40B4-BE49-F238E27FC236}">
                    <a16:creationId xmlns:a16="http://schemas.microsoft.com/office/drawing/2014/main" xmlns="" id="{21BFF685-4827-BCBA-2741-704CF41B0686}"/>
                  </a:ext>
                </a:extLst>
              </p:cNvPr>
              <p:cNvSpPr txBox="1"/>
              <p:nvPr/>
            </p:nvSpPr>
            <p:spPr>
              <a:xfrm>
                <a:off x="3130014" y="1529975"/>
                <a:ext cx="1410789" cy="338554"/>
              </a:xfrm>
              <a:prstGeom prst="rect">
                <a:avLst/>
              </a:prstGeom>
              <a:noFill/>
            </p:spPr>
            <p:txBody>
              <a:bodyPr wrap="square" rtlCol="0">
                <a:spAutoFit/>
              </a:bodyPr>
              <a:lstStyle/>
              <a:p>
                <a:r>
                  <a:rPr lang="en-US" sz="1600" b="1" dirty="0">
                    <a:solidFill>
                      <a:schemeClr val="tx1">
                        <a:lumMod val="75000"/>
                        <a:lumOff val="25000"/>
                      </a:schemeClr>
                    </a:solidFill>
                    <a:latin typeface="Myriad Pro" panose="020B0503030403020204"/>
                  </a:rPr>
                  <a:t>SALEM GYM</a:t>
                </a:r>
              </a:p>
            </p:txBody>
          </p:sp>
          <p:sp>
            <p:nvSpPr>
              <p:cNvPr id="48" name="TextBox 47">
                <a:extLst>
                  <a:ext uri="{FF2B5EF4-FFF2-40B4-BE49-F238E27FC236}">
                    <a16:creationId xmlns:a16="http://schemas.microsoft.com/office/drawing/2014/main" xmlns="" id="{8C5EEF48-CEBF-9F2C-015B-331611627CBB}"/>
                  </a:ext>
                </a:extLst>
              </p:cNvPr>
              <p:cNvSpPr txBox="1"/>
              <p:nvPr/>
            </p:nvSpPr>
            <p:spPr>
              <a:xfrm>
                <a:off x="8588436" y="1573862"/>
                <a:ext cx="1705095" cy="338554"/>
              </a:xfrm>
              <a:prstGeom prst="rect">
                <a:avLst/>
              </a:prstGeom>
              <a:noFill/>
            </p:spPr>
            <p:txBody>
              <a:bodyPr wrap="square" rtlCol="0">
                <a:spAutoFit/>
              </a:bodyPr>
              <a:lstStyle/>
              <a:p>
                <a:r>
                  <a:rPr lang="en-US" sz="1600" b="1" dirty="0">
                    <a:solidFill>
                      <a:srgbClr val="00A7B5"/>
                    </a:solidFill>
                    <a:latin typeface="Myriad Pro" panose="020B0503030403020204"/>
                  </a:rPr>
                  <a:t>KWD 36,650</a:t>
                </a:r>
              </a:p>
            </p:txBody>
          </p:sp>
          <p:sp>
            <p:nvSpPr>
              <p:cNvPr id="49" name="TextBox 48">
                <a:extLst>
                  <a:ext uri="{FF2B5EF4-FFF2-40B4-BE49-F238E27FC236}">
                    <a16:creationId xmlns:a16="http://schemas.microsoft.com/office/drawing/2014/main" xmlns="" id="{C3169A41-FEB5-5BDE-25A2-029D10FA5837}"/>
                  </a:ext>
                </a:extLst>
              </p:cNvPr>
              <p:cNvSpPr txBox="1"/>
              <p:nvPr/>
            </p:nvSpPr>
            <p:spPr>
              <a:xfrm>
                <a:off x="2593849" y="2861898"/>
                <a:ext cx="881566" cy="338554"/>
              </a:xfrm>
              <a:prstGeom prst="rect">
                <a:avLst/>
              </a:prstGeom>
              <a:noFill/>
            </p:spPr>
            <p:txBody>
              <a:bodyPr wrap="square" rtlCol="0">
                <a:spAutoFit/>
              </a:bodyPr>
              <a:lstStyle/>
              <a:p>
                <a:r>
                  <a:rPr lang="en-US" sz="1600" b="1" dirty="0">
                    <a:solidFill>
                      <a:schemeClr val="tx1">
                        <a:lumMod val="75000"/>
                        <a:lumOff val="25000"/>
                      </a:schemeClr>
                    </a:solidFill>
                    <a:latin typeface="Myriad Pro" panose="020B0503030403020204"/>
                  </a:rPr>
                  <a:t>1,000</a:t>
                </a:r>
              </a:p>
            </p:txBody>
          </p:sp>
          <p:sp>
            <p:nvSpPr>
              <p:cNvPr id="50" name="TextBox 49">
                <a:extLst>
                  <a:ext uri="{FF2B5EF4-FFF2-40B4-BE49-F238E27FC236}">
                    <a16:creationId xmlns:a16="http://schemas.microsoft.com/office/drawing/2014/main" xmlns="" id="{7C8F284D-4AD8-5AF2-953A-8518E3A56348}"/>
                  </a:ext>
                </a:extLst>
              </p:cNvPr>
              <p:cNvSpPr txBox="1"/>
              <p:nvPr/>
            </p:nvSpPr>
            <p:spPr>
              <a:xfrm>
                <a:off x="4979097" y="2887484"/>
                <a:ext cx="881566" cy="338554"/>
              </a:xfrm>
              <a:prstGeom prst="rect">
                <a:avLst/>
              </a:prstGeom>
              <a:noFill/>
            </p:spPr>
            <p:txBody>
              <a:bodyPr wrap="square" rtlCol="0">
                <a:spAutoFit/>
              </a:bodyPr>
              <a:lstStyle/>
              <a:p>
                <a:r>
                  <a:rPr lang="en-US" sz="1600" b="1" dirty="0">
                    <a:solidFill>
                      <a:schemeClr val="tx1">
                        <a:lumMod val="75000"/>
                        <a:lumOff val="25000"/>
                      </a:schemeClr>
                    </a:solidFill>
                    <a:latin typeface="Myriad Pro" panose="020B0503030403020204"/>
                  </a:rPr>
                  <a:t>3,000</a:t>
                </a:r>
              </a:p>
            </p:txBody>
          </p:sp>
          <p:sp>
            <p:nvSpPr>
              <p:cNvPr id="51" name="TextBox 50">
                <a:extLst>
                  <a:ext uri="{FF2B5EF4-FFF2-40B4-BE49-F238E27FC236}">
                    <a16:creationId xmlns:a16="http://schemas.microsoft.com/office/drawing/2014/main" xmlns="" id="{A19EA7BC-6E1C-DDAD-9256-3170B666F43B}"/>
                  </a:ext>
                </a:extLst>
              </p:cNvPr>
              <p:cNvSpPr txBox="1"/>
              <p:nvPr/>
            </p:nvSpPr>
            <p:spPr>
              <a:xfrm>
                <a:off x="3475415" y="2887484"/>
                <a:ext cx="1254034" cy="338554"/>
              </a:xfrm>
              <a:prstGeom prst="rect">
                <a:avLst/>
              </a:prstGeom>
              <a:noFill/>
            </p:spPr>
            <p:txBody>
              <a:bodyPr wrap="square" rtlCol="0">
                <a:spAutoFit/>
              </a:bodyPr>
              <a:lstStyle/>
              <a:p>
                <a:r>
                  <a:rPr lang="en-US" sz="1600" b="1" dirty="0">
                    <a:solidFill>
                      <a:schemeClr val="tx1">
                        <a:lumMod val="75000"/>
                        <a:lumOff val="25000"/>
                      </a:schemeClr>
                    </a:solidFill>
                    <a:latin typeface="Myriad Pro" panose="020B0503030403020204"/>
                  </a:rPr>
                  <a:t>Branding</a:t>
                </a:r>
              </a:p>
            </p:txBody>
          </p:sp>
          <p:sp>
            <p:nvSpPr>
              <p:cNvPr id="52" name="TextBox 51">
                <a:extLst>
                  <a:ext uri="{FF2B5EF4-FFF2-40B4-BE49-F238E27FC236}">
                    <a16:creationId xmlns:a16="http://schemas.microsoft.com/office/drawing/2014/main" xmlns="" id="{ECA831B6-D0B7-DDBC-81FF-50AB3FF06377}"/>
                  </a:ext>
                </a:extLst>
              </p:cNvPr>
              <p:cNvSpPr txBox="1"/>
              <p:nvPr/>
            </p:nvSpPr>
            <p:spPr>
              <a:xfrm>
                <a:off x="1210078" y="2887484"/>
                <a:ext cx="1254034" cy="338554"/>
              </a:xfrm>
              <a:prstGeom prst="rect">
                <a:avLst/>
              </a:prstGeom>
              <a:noFill/>
            </p:spPr>
            <p:txBody>
              <a:bodyPr wrap="square" rtlCol="0">
                <a:spAutoFit/>
              </a:bodyPr>
              <a:lstStyle/>
              <a:p>
                <a:r>
                  <a:rPr lang="en-US" sz="1600" b="1" dirty="0">
                    <a:solidFill>
                      <a:schemeClr val="tx1">
                        <a:lumMod val="75000"/>
                        <a:lumOff val="25000"/>
                      </a:schemeClr>
                    </a:solidFill>
                    <a:latin typeface="Myriad Pro" panose="020B0503030403020204"/>
                  </a:rPr>
                  <a:t>Equipment</a:t>
                </a:r>
              </a:p>
            </p:txBody>
          </p:sp>
          <p:sp>
            <p:nvSpPr>
              <p:cNvPr id="53" name="TextBox 52">
                <a:extLst>
                  <a:ext uri="{FF2B5EF4-FFF2-40B4-BE49-F238E27FC236}">
                    <a16:creationId xmlns:a16="http://schemas.microsoft.com/office/drawing/2014/main" xmlns="" id="{93B3107A-B953-15EB-7EB4-C37E0D802FDF}"/>
                  </a:ext>
                </a:extLst>
              </p:cNvPr>
              <p:cNvSpPr txBox="1"/>
              <p:nvPr/>
            </p:nvSpPr>
            <p:spPr>
              <a:xfrm>
                <a:off x="7328999" y="2909832"/>
                <a:ext cx="881566" cy="338554"/>
              </a:xfrm>
              <a:prstGeom prst="rect">
                <a:avLst/>
              </a:prstGeom>
              <a:noFill/>
            </p:spPr>
            <p:txBody>
              <a:bodyPr wrap="square" rtlCol="0">
                <a:spAutoFit/>
              </a:bodyPr>
              <a:lstStyle/>
              <a:p>
                <a:r>
                  <a:rPr lang="en-US" sz="1600" b="1" dirty="0">
                    <a:solidFill>
                      <a:schemeClr val="tx1">
                        <a:lumMod val="75000"/>
                        <a:lumOff val="25000"/>
                      </a:schemeClr>
                    </a:solidFill>
                    <a:latin typeface="Myriad Pro" panose="020B0503030403020204"/>
                  </a:rPr>
                  <a:t>400</a:t>
                </a:r>
              </a:p>
            </p:txBody>
          </p:sp>
          <p:sp>
            <p:nvSpPr>
              <p:cNvPr id="54" name="TextBox 53">
                <a:extLst>
                  <a:ext uri="{FF2B5EF4-FFF2-40B4-BE49-F238E27FC236}">
                    <a16:creationId xmlns:a16="http://schemas.microsoft.com/office/drawing/2014/main" xmlns="" id="{754E4FB0-721C-913B-D968-6A65AECC145F}"/>
                  </a:ext>
                </a:extLst>
              </p:cNvPr>
              <p:cNvSpPr txBox="1"/>
              <p:nvPr/>
            </p:nvSpPr>
            <p:spPr>
              <a:xfrm>
                <a:off x="1183953" y="3252164"/>
                <a:ext cx="125403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Machinery </a:t>
                </a:r>
              </a:p>
            </p:txBody>
          </p:sp>
          <p:sp>
            <p:nvSpPr>
              <p:cNvPr id="55" name="TextBox 54">
                <a:extLst>
                  <a:ext uri="{FF2B5EF4-FFF2-40B4-BE49-F238E27FC236}">
                    <a16:creationId xmlns:a16="http://schemas.microsoft.com/office/drawing/2014/main" xmlns="" id="{E2BB46A4-1083-D99A-BCA6-320189896616}"/>
                  </a:ext>
                </a:extLst>
              </p:cNvPr>
              <p:cNvSpPr txBox="1"/>
              <p:nvPr/>
            </p:nvSpPr>
            <p:spPr>
              <a:xfrm>
                <a:off x="2529982" y="3661801"/>
                <a:ext cx="881566"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2,000</a:t>
                </a:r>
              </a:p>
            </p:txBody>
          </p:sp>
          <p:sp>
            <p:nvSpPr>
              <p:cNvPr id="56" name="TextBox 55">
                <a:extLst>
                  <a:ext uri="{FF2B5EF4-FFF2-40B4-BE49-F238E27FC236}">
                    <a16:creationId xmlns:a16="http://schemas.microsoft.com/office/drawing/2014/main" xmlns="" id="{826086E1-FF9A-406F-2DF9-73C32F031B23}"/>
                  </a:ext>
                </a:extLst>
              </p:cNvPr>
              <p:cNvSpPr txBox="1"/>
              <p:nvPr/>
            </p:nvSpPr>
            <p:spPr>
              <a:xfrm>
                <a:off x="3444287" y="3248925"/>
                <a:ext cx="1439793"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Consultancy</a:t>
                </a:r>
              </a:p>
            </p:txBody>
          </p:sp>
          <p:sp>
            <p:nvSpPr>
              <p:cNvPr id="57" name="TextBox 56">
                <a:extLst>
                  <a:ext uri="{FF2B5EF4-FFF2-40B4-BE49-F238E27FC236}">
                    <a16:creationId xmlns:a16="http://schemas.microsoft.com/office/drawing/2014/main" xmlns="" id="{87E13DF1-2D4F-9572-0AC2-ABBA8E509862}"/>
                  </a:ext>
                </a:extLst>
              </p:cNvPr>
              <p:cNvSpPr txBox="1"/>
              <p:nvPr/>
            </p:nvSpPr>
            <p:spPr>
              <a:xfrm>
                <a:off x="4884080" y="3264687"/>
                <a:ext cx="881566"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650</a:t>
                </a:r>
              </a:p>
            </p:txBody>
          </p:sp>
          <p:sp>
            <p:nvSpPr>
              <p:cNvPr id="58" name="TextBox 57">
                <a:extLst>
                  <a:ext uri="{FF2B5EF4-FFF2-40B4-BE49-F238E27FC236}">
                    <a16:creationId xmlns:a16="http://schemas.microsoft.com/office/drawing/2014/main" xmlns="" id="{06A8E80A-A647-BF89-E0D6-79332105E831}"/>
                  </a:ext>
                </a:extLst>
              </p:cNvPr>
              <p:cNvSpPr txBox="1"/>
              <p:nvPr/>
            </p:nvSpPr>
            <p:spPr>
              <a:xfrm>
                <a:off x="5773022" y="3248386"/>
                <a:ext cx="125403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Salaries </a:t>
                </a:r>
              </a:p>
            </p:txBody>
          </p:sp>
          <p:sp>
            <p:nvSpPr>
              <p:cNvPr id="59" name="TextBox 58">
                <a:extLst>
                  <a:ext uri="{FF2B5EF4-FFF2-40B4-BE49-F238E27FC236}">
                    <a16:creationId xmlns:a16="http://schemas.microsoft.com/office/drawing/2014/main" xmlns="" id="{6E15DE61-627B-7097-0A0D-5D5DCDE2E132}"/>
                  </a:ext>
                </a:extLst>
              </p:cNvPr>
              <p:cNvSpPr txBox="1"/>
              <p:nvPr/>
            </p:nvSpPr>
            <p:spPr>
              <a:xfrm>
                <a:off x="7136811" y="3260421"/>
                <a:ext cx="881566"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3,600</a:t>
                </a:r>
              </a:p>
            </p:txBody>
          </p:sp>
          <p:sp>
            <p:nvSpPr>
              <p:cNvPr id="60" name="TextBox 59">
                <a:extLst>
                  <a:ext uri="{FF2B5EF4-FFF2-40B4-BE49-F238E27FC236}">
                    <a16:creationId xmlns:a16="http://schemas.microsoft.com/office/drawing/2014/main" xmlns="" id="{9F49C841-417F-AF10-B125-10E488FC2D6C}"/>
                  </a:ext>
                </a:extLst>
              </p:cNvPr>
              <p:cNvSpPr txBox="1"/>
              <p:nvPr/>
            </p:nvSpPr>
            <p:spPr>
              <a:xfrm>
                <a:off x="2689231" y="5584625"/>
                <a:ext cx="881566" cy="338554"/>
              </a:xfrm>
              <a:prstGeom prst="rect">
                <a:avLst/>
              </a:prstGeom>
              <a:noFill/>
            </p:spPr>
            <p:txBody>
              <a:bodyPr wrap="square" rtlCol="0">
                <a:spAutoFit/>
              </a:bodyPr>
              <a:lstStyle/>
              <a:p>
                <a:pPr algn="ctr"/>
                <a:r>
                  <a:rPr lang="en-US" sz="1600" b="1" dirty="0">
                    <a:solidFill>
                      <a:srgbClr val="00A7B5"/>
                    </a:solidFill>
                    <a:latin typeface="Myriad Pro" panose="020B0503030403020204"/>
                  </a:rPr>
                  <a:t>8,000</a:t>
                </a:r>
              </a:p>
            </p:txBody>
          </p:sp>
          <p:sp>
            <p:nvSpPr>
              <p:cNvPr id="61" name="TextBox 60">
                <a:extLst>
                  <a:ext uri="{FF2B5EF4-FFF2-40B4-BE49-F238E27FC236}">
                    <a16:creationId xmlns:a16="http://schemas.microsoft.com/office/drawing/2014/main" xmlns="" id="{8CEE350D-AAF5-69E2-FB77-CDF6F684616E}"/>
                  </a:ext>
                </a:extLst>
              </p:cNvPr>
              <p:cNvSpPr txBox="1"/>
              <p:nvPr/>
            </p:nvSpPr>
            <p:spPr>
              <a:xfrm>
                <a:off x="5108354" y="5588700"/>
                <a:ext cx="881566" cy="338554"/>
              </a:xfrm>
              <a:prstGeom prst="rect">
                <a:avLst/>
              </a:prstGeom>
              <a:noFill/>
            </p:spPr>
            <p:txBody>
              <a:bodyPr wrap="square" rtlCol="0">
                <a:spAutoFit/>
              </a:bodyPr>
              <a:lstStyle/>
              <a:p>
                <a:r>
                  <a:rPr lang="en-US" sz="1600" b="1" dirty="0">
                    <a:solidFill>
                      <a:srgbClr val="00A7B5"/>
                    </a:solidFill>
                    <a:latin typeface="Myriad Pro" panose="020B0503030403020204"/>
                  </a:rPr>
                  <a:t>3,650</a:t>
                </a:r>
              </a:p>
            </p:txBody>
          </p:sp>
          <p:sp>
            <p:nvSpPr>
              <p:cNvPr id="62" name="TextBox 61">
                <a:extLst>
                  <a:ext uri="{FF2B5EF4-FFF2-40B4-BE49-F238E27FC236}">
                    <a16:creationId xmlns:a16="http://schemas.microsoft.com/office/drawing/2014/main" xmlns="" id="{97AB1928-2D6A-29D4-AA9A-AA3E5FCAB176}"/>
                  </a:ext>
                </a:extLst>
              </p:cNvPr>
              <p:cNvSpPr txBox="1"/>
              <p:nvPr/>
            </p:nvSpPr>
            <p:spPr>
              <a:xfrm>
                <a:off x="7312111" y="5584625"/>
                <a:ext cx="881566" cy="338554"/>
              </a:xfrm>
              <a:prstGeom prst="rect">
                <a:avLst/>
              </a:prstGeom>
              <a:noFill/>
            </p:spPr>
            <p:txBody>
              <a:bodyPr wrap="square" rtlCol="0">
                <a:spAutoFit/>
              </a:bodyPr>
              <a:lstStyle/>
              <a:p>
                <a:pPr algn="ctr"/>
                <a:r>
                  <a:rPr lang="en-US" sz="1600" b="1" dirty="0">
                    <a:solidFill>
                      <a:srgbClr val="00A7B5"/>
                    </a:solidFill>
                    <a:latin typeface="Myriad Pro" panose="020B0503030403020204"/>
                  </a:rPr>
                  <a:t>4,000</a:t>
                </a:r>
              </a:p>
            </p:txBody>
          </p:sp>
          <p:sp>
            <p:nvSpPr>
              <p:cNvPr id="63" name="TextBox 62">
                <a:extLst>
                  <a:ext uri="{FF2B5EF4-FFF2-40B4-BE49-F238E27FC236}">
                    <a16:creationId xmlns:a16="http://schemas.microsoft.com/office/drawing/2014/main" xmlns="" id="{E87998AC-A319-A02A-1758-8748371004AB}"/>
                  </a:ext>
                </a:extLst>
              </p:cNvPr>
              <p:cNvSpPr txBox="1"/>
              <p:nvPr/>
            </p:nvSpPr>
            <p:spPr>
              <a:xfrm>
                <a:off x="9597272" y="2903936"/>
                <a:ext cx="881566" cy="338554"/>
              </a:xfrm>
              <a:prstGeom prst="rect">
                <a:avLst/>
              </a:prstGeom>
              <a:noFill/>
            </p:spPr>
            <p:txBody>
              <a:bodyPr wrap="square" rtlCol="0">
                <a:spAutoFit/>
              </a:bodyPr>
              <a:lstStyle/>
              <a:p>
                <a:pPr algn="ctr"/>
                <a:r>
                  <a:rPr lang="en-US" sz="1600" b="1" dirty="0">
                    <a:solidFill>
                      <a:srgbClr val="00A7B5"/>
                    </a:solidFill>
                    <a:latin typeface="Myriad Pro" panose="020B0503030403020204"/>
                  </a:rPr>
                  <a:t>4,000</a:t>
                </a:r>
              </a:p>
            </p:txBody>
          </p:sp>
          <p:sp>
            <p:nvSpPr>
              <p:cNvPr id="64" name="TextBox 63">
                <a:extLst>
                  <a:ext uri="{FF2B5EF4-FFF2-40B4-BE49-F238E27FC236}">
                    <a16:creationId xmlns:a16="http://schemas.microsoft.com/office/drawing/2014/main" xmlns="" id="{69E1F898-1017-28FA-0881-BF7FF6CD9D5D}"/>
                  </a:ext>
                </a:extLst>
              </p:cNvPr>
              <p:cNvSpPr txBox="1"/>
              <p:nvPr/>
            </p:nvSpPr>
            <p:spPr>
              <a:xfrm>
                <a:off x="9590412" y="2523344"/>
                <a:ext cx="881566" cy="338554"/>
              </a:xfrm>
              <a:prstGeom prst="rect">
                <a:avLst/>
              </a:prstGeom>
              <a:noFill/>
            </p:spPr>
            <p:txBody>
              <a:bodyPr wrap="square" rtlCol="0">
                <a:spAutoFit/>
              </a:bodyPr>
              <a:lstStyle/>
              <a:p>
                <a:pPr algn="ctr"/>
                <a:r>
                  <a:rPr lang="en-US" sz="1600" b="1" dirty="0">
                    <a:solidFill>
                      <a:srgbClr val="00A7B5"/>
                    </a:solidFill>
                    <a:latin typeface="Myriad Pro" panose="020B0503030403020204"/>
                  </a:rPr>
                  <a:t>6</a:t>
                </a:r>
              </a:p>
            </p:txBody>
          </p:sp>
          <p:sp>
            <p:nvSpPr>
              <p:cNvPr id="65" name="TextBox 64">
                <a:extLst>
                  <a:ext uri="{FF2B5EF4-FFF2-40B4-BE49-F238E27FC236}">
                    <a16:creationId xmlns:a16="http://schemas.microsoft.com/office/drawing/2014/main" xmlns="" id="{EACFE494-8E4B-3E01-A261-F817E3FC2F55}"/>
                  </a:ext>
                </a:extLst>
              </p:cNvPr>
              <p:cNvSpPr txBox="1"/>
              <p:nvPr/>
            </p:nvSpPr>
            <p:spPr>
              <a:xfrm>
                <a:off x="9564533" y="3284528"/>
                <a:ext cx="1056512" cy="338554"/>
              </a:xfrm>
              <a:prstGeom prst="rect">
                <a:avLst/>
              </a:prstGeom>
              <a:noFill/>
            </p:spPr>
            <p:txBody>
              <a:bodyPr wrap="square" rtlCol="0">
                <a:spAutoFit/>
              </a:bodyPr>
              <a:lstStyle/>
              <a:p>
                <a:pPr algn="ctr"/>
                <a:r>
                  <a:rPr lang="en-US" sz="1600" b="1" dirty="0">
                    <a:solidFill>
                      <a:srgbClr val="00A7B5"/>
                    </a:solidFill>
                    <a:latin typeface="Myriad Pro" panose="020B0503030403020204"/>
                  </a:rPr>
                  <a:t>24,000</a:t>
                </a:r>
              </a:p>
            </p:txBody>
          </p:sp>
          <p:sp>
            <p:nvSpPr>
              <p:cNvPr id="66" name="TextBox 65">
                <a:extLst>
                  <a:ext uri="{FF2B5EF4-FFF2-40B4-BE49-F238E27FC236}">
                    <a16:creationId xmlns:a16="http://schemas.microsoft.com/office/drawing/2014/main" xmlns="" id="{BCDD688C-BBDB-17BF-DF27-B355B48CD9E2}"/>
                  </a:ext>
                </a:extLst>
              </p:cNvPr>
              <p:cNvSpPr txBox="1"/>
              <p:nvPr/>
            </p:nvSpPr>
            <p:spPr>
              <a:xfrm>
                <a:off x="9597272" y="3617414"/>
                <a:ext cx="1056512" cy="338554"/>
              </a:xfrm>
              <a:prstGeom prst="rect">
                <a:avLst/>
              </a:prstGeom>
              <a:noFill/>
            </p:spPr>
            <p:txBody>
              <a:bodyPr wrap="square" rtlCol="0">
                <a:spAutoFit/>
              </a:bodyPr>
              <a:lstStyle/>
              <a:p>
                <a:pPr algn="ctr"/>
                <a:r>
                  <a:rPr lang="en-US" sz="1600" b="1" dirty="0">
                    <a:solidFill>
                      <a:srgbClr val="00A7B5"/>
                    </a:solidFill>
                    <a:latin typeface="Myriad Pro" panose="020B0503030403020204"/>
                  </a:rPr>
                  <a:t>1,000</a:t>
                </a:r>
              </a:p>
            </p:txBody>
          </p:sp>
          <p:sp>
            <p:nvSpPr>
              <p:cNvPr id="67" name="TextBox 66">
                <a:extLst>
                  <a:ext uri="{FF2B5EF4-FFF2-40B4-BE49-F238E27FC236}">
                    <a16:creationId xmlns:a16="http://schemas.microsoft.com/office/drawing/2014/main" xmlns="" id="{213399E1-E2B4-8D93-D795-25E1F4BAFD67}"/>
                  </a:ext>
                </a:extLst>
              </p:cNvPr>
              <p:cNvSpPr txBox="1"/>
              <p:nvPr/>
            </p:nvSpPr>
            <p:spPr>
              <a:xfrm>
                <a:off x="9440983" y="5584625"/>
                <a:ext cx="1056512" cy="338554"/>
              </a:xfrm>
              <a:prstGeom prst="rect">
                <a:avLst/>
              </a:prstGeom>
              <a:noFill/>
            </p:spPr>
            <p:txBody>
              <a:bodyPr wrap="square" rtlCol="0">
                <a:spAutoFit/>
              </a:bodyPr>
              <a:lstStyle/>
              <a:p>
                <a:pPr algn="ctr"/>
                <a:r>
                  <a:rPr lang="en-US" sz="1600" b="1" dirty="0">
                    <a:solidFill>
                      <a:srgbClr val="00A7B5"/>
                    </a:solidFill>
                    <a:latin typeface="Myriad Pro" panose="020B0503030403020204"/>
                  </a:rPr>
                  <a:t>25,000</a:t>
                </a:r>
              </a:p>
            </p:txBody>
          </p:sp>
          <p:sp>
            <p:nvSpPr>
              <p:cNvPr id="68" name="Rectangle 67">
                <a:extLst>
                  <a:ext uri="{FF2B5EF4-FFF2-40B4-BE49-F238E27FC236}">
                    <a16:creationId xmlns:a16="http://schemas.microsoft.com/office/drawing/2014/main" xmlns="" id="{D91F7959-46A6-6A3A-4B33-CEBD0087D84D}"/>
                  </a:ext>
                </a:extLst>
              </p:cNvPr>
              <p:cNvSpPr/>
              <p:nvPr/>
            </p:nvSpPr>
            <p:spPr>
              <a:xfrm>
                <a:off x="1210078" y="3624837"/>
                <a:ext cx="184731" cy="369332"/>
              </a:xfrm>
              <a:prstGeom prst="rect">
                <a:avLst/>
              </a:prstGeom>
            </p:spPr>
            <p:txBody>
              <a:bodyPr wrap="none">
                <a:spAutoFit/>
              </a:bodyPr>
              <a:lstStyle/>
              <a:p>
                <a:endParaRPr lang="en-US" dirty="0"/>
              </a:p>
            </p:txBody>
          </p:sp>
          <p:sp>
            <p:nvSpPr>
              <p:cNvPr id="69" name="TextBox 68">
                <a:extLst>
                  <a:ext uri="{FF2B5EF4-FFF2-40B4-BE49-F238E27FC236}">
                    <a16:creationId xmlns:a16="http://schemas.microsoft.com/office/drawing/2014/main" xmlns="" id="{14BEEE0F-0A9C-DD2F-0326-061BAEE82A72}"/>
                  </a:ext>
                </a:extLst>
              </p:cNvPr>
              <p:cNvSpPr txBox="1"/>
              <p:nvPr/>
            </p:nvSpPr>
            <p:spPr>
              <a:xfrm>
                <a:off x="1166948" y="3646989"/>
                <a:ext cx="125403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Furniture</a:t>
                </a:r>
              </a:p>
            </p:txBody>
          </p:sp>
          <p:sp>
            <p:nvSpPr>
              <p:cNvPr id="70" name="TextBox 69">
                <a:extLst>
                  <a:ext uri="{FF2B5EF4-FFF2-40B4-BE49-F238E27FC236}">
                    <a16:creationId xmlns:a16="http://schemas.microsoft.com/office/drawing/2014/main" xmlns="" id="{AB3F4401-0340-4950-8159-D09518E0D0EE}"/>
                  </a:ext>
                </a:extLst>
              </p:cNvPr>
              <p:cNvSpPr txBox="1"/>
              <p:nvPr/>
            </p:nvSpPr>
            <p:spPr>
              <a:xfrm>
                <a:off x="2533825" y="3284528"/>
                <a:ext cx="881566"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2,000</a:t>
                </a:r>
              </a:p>
            </p:txBody>
          </p:sp>
          <p:sp>
            <p:nvSpPr>
              <p:cNvPr id="71" name="TextBox 70">
                <a:extLst>
                  <a:ext uri="{FF2B5EF4-FFF2-40B4-BE49-F238E27FC236}">
                    <a16:creationId xmlns:a16="http://schemas.microsoft.com/office/drawing/2014/main" xmlns="" id="{460509A0-A7E6-1773-0F48-5F461FCE266B}"/>
                  </a:ext>
                </a:extLst>
              </p:cNvPr>
              <p:cNvSpPr txBox="1"/>
              <p:nvPr/>
            </p:nvSpPr>
            <p:spPr>
              <a:xfrm>
                <a:off x="10092789" y="2803291"/>
                <a:ext cx="881566"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X</a:t>
                </a:r>
              </a:p>
            </p:txBody>
          </p:sp>
          <p:sp>
            <p:nvSpPr>
              <p:cNvPr id="72" name="TextBox 71">
                <a:extLst>
                  <a:ext uri="{FF2B5EF4-FFF2-40B4-BE49-F238E27FC236}">
                    <a16:creationId xmlns:a16="http://schemas.microsoft.com/office/drawing/2014/main" xmlns="" id="{F12DAED2-26A0-7034-2D40-960D2ECB1C4D}"/>
                  </a:ext>
                </a:extLst>
              </p:cNvPr>
              <p:cNvSpPr txBox="1"/>
              <p:nvPr/>
            </p:nvSpPr>
            <p:spPr>
              <a:xfrm>
                <a:off x="10155458" y="3229821"/>
                <a:ext cx="881566"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a:t>
                </a:r>
              </a:p>
            </p:txBody>
          </p:sp>
          <p:sp>
            <p:nvSpPr>
              <p:cNvPr id="73" name="TextBox 72">
                <a:extLst>
                  <a:ext uri="{FF2B5EF4-FFF2-40B4-BE49-F238E27FC236}">
                    <a16:creationId xmlns:a16="http://schemas.microsoft.com/office/drawing/2014/main" xmlns="" id="{ED96F6C5-5966-11A2-96EE-35109BAD18B4}"/>
                  </a:ext>
                </a:extLst>
              </p:cNvPr>
              <p:cNvSpPr txBox="1"/>
              <p:nvPr/>
            </p:nvSpPr>
            <p:spPr>
              <a:xfrm>
                <a:off x="10092789" y="5601663"/>
                <a:ext cx="881566"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a:t>
                </a:r>
              </a:p>
            </p:txBody>
          </p:sp>
          <p:sp>
            <p:nvSpPr>
              <p:cNvPr id="74" name="TextBox 73">
                <a:extLst>
                  <a:ext uri="{FF2B5EF4-FFF2-40B4-BE49-F238E27FC236}">
                    <a16:creationId xmlns:a16="http://schemas.microsoft.com/office/drawing/2014/main" xmlns="" id="{F5DD74CA-4F06-C2AD-8C4C-23BB96C93618}"/>
                  </a:ext>
                </a:extLst>
              </p:cNvPr>
              <p:cNvSpPr txBox="1"/>
              <p:nvPr/>
            </p:nvSpPr>
            <p:spPr>
              <a:xfrm>
                <a:off x="10170194" y="3596247"/>
                <a:ext cx="881566"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a:t>
                </a:r>
              </a:p>
            </p:txBody>
          </p:sp>
          <p:sp>
            <p:nvSpPr>
              <p:cNvPr id="75" name="TextBox 74">
                <a:extLst>
                  <a:ext uri="{FF2B5EF4-FFF2-40B4-BE49-F238E27FC236}">
                    <a16:creationId xmlns:a16="http://schemas.microsoft.com/office/drawing/2014/main" xmlns="" id="{5BA612CE-825B-F7CD-D952-0A907D91B3D0}"/>
                  </a:ext>
                </a:extLst>
              </p:cNvPr>
              <p:cNvSpPr txBox="1"/>
              <p:nvPr/>
            </p:nvSpPr>
            <p:spPr>
              <a:xfrm>
                <a:off x="996027" y="4020295"/>
                <a:ext cx="1578129"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App. Develop</a:t>
                </a:r>
              </a:p>
            </p:txBody>
          </p:sp>
          <p:sp>
            <p:nvSpPr>
              <p:cNvPr id="76" name="TextBox 75">
                <a:extLst>
                  <a:ext uri="{FF2B5EF4-FFF2-40B4-BE49-F238E27FC236}">
                    <a16:creationId xmlns:a16="http://schemas.microsoft.com/office/drawing/2014/main" xmlns="" id="{53DB880C-25E3-E518-F010-D0F916D4B88B}"/>
                  </a:ext>
                </a:extLst>
              </p:cNvPr>
              <p:cNvSpPr txBox="1"/>
              <p:nvPr/>
            </p:nvSpPr>
            <p:spPr>
              <a:xfrm>
                <a:off x="2529982" y="4016042"/>
                <a:ext cx="881566"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yriad Pro" panose="020B0503030403020204"/>
                  </a:rPr>
                  <a:t>3,000</a:t>
                </a:r>
              </a:p>
            </p:txBody>
          </p:sp>
        </p:grpSp>
      </p:grpSp>
    </p:spTree>
    <p:extLst>
      <p:ext uri="{BB962C8B-B14F-4D97-AF65-F5344CB8AC3E}">
        <p14:creationId xmlns:p14="http://schemas.microsoft.com/office/powerpoint/2010/main" val="11131962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50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6B219D16-575E-A164-E434-CBDF61B541E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7616CABF-7FA7-9E3F-95FE-F9410CE7FF76}"/>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sp>
        <p:nvSpPr>
          <p:cNvPr id="2" name="Title 1">
            <a:extLst>
              <a:ext uri="{FF2B5EF4-FFF2-40B4-BE49-F238E27FC236}">
                <a16:creationId xmlns:a16="http://schemas.microsoft.com/office/drawing/2014/main" xmlns="" id="{522A3E91-E824-8821-EB7E-A801E7C33DB0}"/>
              </a:ext>
            </a:extLst>
          </p:cNvPr>
          <p:cNvSpPr>
            <a:spLocks noGrp="1"/>
          </p:cNvSpPr>
          <p:nvPr>
            <p:ph type="title"/>
          </p:nvPr>
        </p:nvSpPr>
        <p:spPr>
          <a:xfrm>
            <a:off x="130310" y="450832"/>
            <a:ext cx="8848751" cy="535531"/>
          </a:xfrm>
        </p:spPr>
        <p:txBody>
          <a:bodyPr wrap="square">
            <a:spAutoFit/>
          </a:bodyPr>
          <a:lstStyle/>
          <a:p>
            <a:r>
              <a:rPr lang="en-US" sz="3200" dirty="0">
                <a:solidFill>
                  <a:srgbClr val="00A7B5"/>
                </a:solidFill>
                <a:latin typeface="+mn-lt"/>
              </a:rPr>
              <a:t>Workshop :</a:t>
            </a:r>
          </a:p>
        </p:txBody>
      </p:sp>
      <p:graphicFrame>
        <p:nvGraphicFramePr>
          <p:cNvPr id="8" name="Diagram 7">
            <a:extLst>
              <a:ext uri="{FF2B5EF4-FFF2-40B4-BE49-F238E27FC236}">
                <a16:creationId xmlns:a16="http://schemas.microsoft.com/office/drawing/2014/main" xmlns="" id="{01F6438E-D85F-83A8-AD0A-92AACAE95ECC}"/>
              </a:ext>
            </a:extLst>
          </p:cNvPr>
          <p:cNvGraphicFramePr/>
          <p:nvPr>
            <p:extLst>
              <p:ext uri="{D42A27DB-BD31-4B8C-83A1-F6EECF244321}">
                <p14:modId xmlns:p14="http://schemas.microsoft.com/office/powerpoint/2010/main" val="3914395483"/>
              </p:ext>
            </p:extLst>
          </p:nvPr>
        </p:nvGraphicFramePr>
        <p:xfrm>
          <a:off x="332245" y="1673824"/>
          <a:ext cx="3477756" cy="3713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xmlns="" id="{0F5140DD-53B3-65E6-2EAC-BB320F4EC5D7}"/>
              </a:ext>
            </a:extLst>
          </p:cNvPr>
          <p:cNvGraphicFramePr/>
          <p:nvPr>
            <p:extLst>
              <p:ext uri="{D42A27DB-BD31-4B8C-83A1-F6EECF244321}">
                <p14:modId xmlns:p14="http://schemas.microsoft.com/office/powerpoint/2010/main" val="3207252022"/>
              </p:ext>
            </p:extLst>
          </p:nvPr>
        </p:nvGraphicFramePr>
        <p:xfrm>
          <a:off x="4420540" y="1673824"/>
          <a:ext cx="3580460" cy="37131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a:extLst>
              <a:ext uri="{FF2B5EF4-FFF2-40B4-BE49-F238E27FC236}">
                <a16:creationId xmlns:a16="http://schemas.microsoft.com/office/drawing/2014/main" xmlns="" id="{B09DA307-8628-4DF8-DCDF-E726825A8DE6}"/>
              </a:ext>
            </a:extLst>
          </p:cNvPr>
          <p:cNvGraphicFramePr/>
          <p:nvPr>
            <p:extLst>
              <p:ext uri="{D42A27DB-BD31-4B8C-83A1-F6EECF244321}">
                <p14:modId xmlns:p14="http://schemas.microsoft.com/office/powerpoint/2010/main" val="1687500368"/>
              </p:ext>
            </p:extLst>
          </p:nvPr>
        </p:nvGraphicFramePr>
        <p:xfrm>
          <a:off x="8508835" y="1673824"/>
          <a:ext cx="3239217" cy="306874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4601175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Graphic spid="9" grpId="0">
        <p:bldAsOne/>
      </p:bldGraphic>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5556" y="1289953"/>
            <a:ext cx="6096000" cy="378565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Until Next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Stay Tuned for the Next Episode…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Thank You…</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endParaRPr>
          </a:p>
        </p:txBody>
      </p:sp>
      <p:sp>
        <p:nvSpPr>
          <p:cNvPr id="2" name="Rectangle 1">
            <a:extLst>
              <a:ext uri="{FF2B5EF4-FFF2-40B4-BE49-F238E27FC236}">
                <a16:creationId xmlns:a16="http://schemas.microsoft.com/office/drawing/2014/main" xmlns="" id="{A8F3E253-B752-F63A-FA3C-F73BD65DBB80}"/>
              </a:ext>
            </a:extLst>
          </p:cNvPr>
          <p:cNvSpPr/>
          <p:nvPr/>
        </p:nvSpPr>
        <p:spPr>
          <a:xfrm>
            <a:off x="8864600" y="0"/>
            <a:ext cx="3327400" cy="64099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01C342AC-438B-C05A-09C5-9F43F36A13FA}"/>
              </a:ext>
            </a:extLst>
          </p:cNvPr>
          <p:cNvPicPr>
            <a:picLocks noChangeAspect="1"/>
          </p:cNvPicPr>
          <p:nvPr/>
        </p:nvPicPr>
        <p:blipFill rotWithShape="1">
          <a:blip r:embed="rId2">
            <a:extLst>
              <a:ext uri="{28A0092B-C50C-407E-A947-70E740481C1C}">
                <a14:useLocalDpi xmlns:a14="http://schemas.microsoft.com/office/drawing/2010/main" val="0"/>
              </a:ext>
            </a:extLst>
          </a:blip>
          <a:srcRect l="18343" t="20992" r="20835" b="18774"/>
          <a:stretch/>
        </p:blipFill>
        <p:spPr>
          <a:xfrm>
            <a:off x="6841788" y="1096150"/>
            <a:ext cx="6417529" cy="6355532"/>
          </a:xfrm>
          <a:prstGeom prst="rect">
            <a:avLst/>
          </a:prstGeom>
        </p:spPr>
      </p:pic>
      <p:sp>
        <p:nvSpPr>
          <p:cNvPr id="4" name="Footer Placeholder 4">
            <a:extLst>
              <a:ext uri="{FF2B5EF4-FFF2-40B4-BE49-F238E27FC236}">
                <a16:creationId xmlns:a16="http://schemas.microsoft.com/office/drawing/2014/main" xmlns="" id="{F44DD2FB-DECE-CDCC-D60C-00502C05D50A}"/>
              </a:ext>
            </a:extLst>
          </p:cNvPr>
          <p:cNvSpPr txBox="1">
            <a:spLocks/>
          </p:cNvSpPr>
          <p:nvPr/>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Copyright This document is confidential and is the property of Alliance Company. All rights reserved. Neither the whole nor any part of this/her document may be disclosed to others or reproduced, stored in a retrieval system or transmitted in any form by any means (electronic, mechanical, reprographic recording or otherwise) without the prior written consent of Alliance Company.  </a:t>
            </a:r>
          </a:p>
        </p:txBody>
      </p:sp>
    </p:spTree>
    <p:extLst>
      <p:ext uri="{BB962C8B-B14F-4D97-AF65-F5344CB8AC3E}">
        <p14:creationId xmlns:p14="http://schemas.microsoft.com/office/powerpoint/2010/main" val="256722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0E878A6-9393-CE06-94DA-FB0FD76D8ED4}"/>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grpSp>
        <p:nvGrpSpPr>
          <p:cNvPr id="10" name="Group 9">
            <a:extLst>
              <a:ext uri="{FF2B5EF4-FFF2-40B4-BE49-F238E27FC236}">
                <a16:creationId xmlns:a16="http://schemas.microsoft.com/office/drawing/2014/main" xmlns="" id="{B5C5BA08-BBA7-0243-8983-F8EFC8D179D4}"/>
              </a:ext>
            </a:extLst>
          </p:cNvPr>
          <p:cNvGrpSpPr/>
          <p:nvPr/>
        </p:nvGrpSpPr>
        <p:grpSpPr>
          <a:xfrm>
            <a:off x="1671625" y="2409586"/>
            <a:ext cx="8848751" cy="2168435"/>
            <a:chOff x="1278825" y="2180987"/>
            <a:chExt cx="9170126" cy="2168435"/>
          </a:xfrm>
        </p:grpSpPr>
        <p:sp>
          <p:nvSpPr>
            <p:cNvPr id="5" name="Rectangle 4">
              <a:extLst>
                <a:ext uri="{FF2B5EF4-FFF2-40B4-BE49-F238E27FC236}">
                  <a16:creationId xmlns:a16="http://schemas.microsoft.com/office/drawing/2014/main" xmlns="" id="{B5C9E1B6-6427-A108-01EA-02399576A3A6}"/>
                </a:ext>
              </a:extLst>
            </p:cNvPr>
            <p:cNvSpPr/>
            <p:nvPr/>
          </p:nvSpPr>
          <p:spPr>
            <a:xfrm>
              <a:off x="1278825" y="2180987"/>
              <a:ext cx="9170126" cy="2168435"/>
            </a:xfrm>
            <a:prstGeom prst="rect">
              <a:avLst/>
            </a:prstGeom>
            <a:solidFill>
              <a:srgbClr val="00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BF1F2E"/>
                </a:solidFill>
                <a:latin typeface="Calibri" panose="020F0502020204030204"/>
              </a:endParaRPr>
            </a:p>
          </p:txBody>
        </p:sp>
        <p:sp>
          <p:nvSpPr>
            <p:cNvPr id="6" name="Rectangle 5">
              <a:extLst>
                <a:ext uri="{FF2B5EF4-FFF2-40B4-BE49-F238E27FC236}">
                  <a16:creationId xmlns:a16="http://schemas.microsoft.com/office/drawing/2014/main" xmlns="" id="{E2B6F503-B4ED-0152-1F46-7429DF7F7BE3}"/>
                </a:ext>
              </a:extLst>
            </p:cNvPr>
            <p:cNvSpPr/>
            <p:nvPr/>
          </p:nvSpPr>
          <p:spPr>
            <a:xfrm>
              <a:off x="1407645" y="2305084"/>
              <a:ext cx="8912486" cy="1920240"/>
            </a:xfrm>
            <a:prstGeom prst="rect">
              <a:avLst/>
            </a:prstGeom>
            <a:solidFill>
              <a:srgbClr val="6D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C00000"/>
                </a:solidFill>
                <a:latin typeface="Calibri" panose="020F0502020204030204"/>
              </a:endParaRPr>
            </a:p>
          </p:txBody>
        </p:sp>
      </p:grpSp>
      <p:sp>
        <p:nvSpPr>
          <p:cNvPr id="2" name="Title 1"/>
          <p:cNvSpPr>
            <a:spLocks noGrp="1"/>
          </p:cNvSpPr>
          <p:nvPr>
            <p:ph type="title"/>
          </p:nvPr>
        </p:nvSpPr>
        <p:spPr>
          <a:xfrm>
            <a:off x="2625110" y="1115864"/>
            <a:ext cx="6941780" cy="757130"/>
          </a:xfrm>
        </p:spPr>
        <p:txBody>
          <a:bodyPr>
            <a:spAutoFit/>
          </a:bodyPr>
          <a:lstStyle/>
          <a:p>
            <a:pPr algn="ctr"/>
            <a:r>
              <a:rPr lang="en-US" sz="4800" dirty="0">
                <a:solidFill>
                  <a:srgbClr val="00A7B5"/>
                </a:solidFill>
                <a:latin typeface="+mn-lt"/>
              </a:rPr>
              <a:t>Financial Projection </a:t>
            </a:r>
          </a:p>
        </p:txBody>
      </p:sp>
      <p:sp>
        <p:nvSpPr>
          <p:cNvPr id="3" name="Text Placeholder 2"/>
          <p:cNvSpPr>
            <a:spLocks noGrp="1"/>
          </p:cNvSpPr>
          <p:nvPr>
            <p:ph type="body" idx="1"/>
          </p:nvPr>
        </p:nvSpPr>
        <p:spPr>
          <a:xfrm>
            <a:off x="3468509" y="2949039"/>
            <a:ext cx="5254983" cy="1089529"/>
          </a:xfrm>
          <a:noFill/>
          <a:ln>
            <a:noFill/>
          </a:ln>
          <a:effectLst>
            <a:softEdge rad="31750"/>
          </a:effectLst>
        </p:spPr>
        <p:txBody>
          <a:bodyPr>
            <a:spAutoFit/>
          </a:bodyPr>
          <a:lstStyle/>
          <a:p>
            <a:pPr algn="ctr"/>
            <a:r>
              <a:rPr lang="en-US" sz="3600" b="1" dirty="0">
                <a:solidFill>
                  <a:schemeClr val="bg1"/>
                </a:solidFill>
                <a:latin typeface="+mn-lt"/>
                <a:cs typeface="Arial" panose="020B0604020202020204" pitchFamily="34" charset="0"/>
              </a:rPr>
              <a:t>What is a</a:t>
            </a:r>
            <a:br>
              <a:rPr lang="en-US" sz="3600" b="1" dirty="0">
                <a:solidFill>
                  <a:schemeClr val="bg1"/>
                </a:solidFill>
                <a:latin typeface="+mn-lt"/>
                <a:cs typeface="Arial" panose="020B0604020202020204" pitchFamily="34" charset="0"/>
              </a:rPr>
            </a:br>
            <a:r>
              <a:rPr lang="en-US" sz="3600" b="1" dirty="0">
                <a:solidFill>
                  <a:schemeClr val="bg1"/>
                </a:solidFill>
                <a:latin typeface="+mn-lt"/>
                <a:cs typeface="Arial" panose="020B0604020202020204" pitchFamily="34" charset="0"/>
              </a:rPr>
              <a:t>FINANCIAL PROJECTION?</a:t>
            </a:r>
          </a:p>
        </p:txBody>
      </p:sp>
    </p:spTree>
    <p:extLst>
      <p:ext uri="{BB962C8B-B14F-4D97-AF65-F5344CB8AC3E}">
        <p14:creationId xmlns:p14="http://schemas.microsoft.com/office/powerpoint/2010/main" val="20728575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87400677-34B3-F586-BCFE-F555B263C44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96B6287B-4D6E-1F16-4126-ABBA23ED44A8}"/>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grpSp>
        <p:nvGrpSpPr>
          <p:cNvPr id="10" name="Group 9">
            <a:extLst>
              <a:ext uri="{FF2B5EF4-FFF2-40B4-BE49-F238E27FC236}">
                <a16:creationId xmlns:a16="http://schemas.microsoft.com/office/drawing/2014/main" xmlns="" id="{58D4E3BE-4741-4DC2-3DE9-40E4903C7F43}"/>
              </a:ext>
            </a:extLst>
          </p:cNvPr>
          <p:cNvGrpSpPr/>
          <p:nvPr/>
        </p:nvGrpSpPr>
        <p:grpSpPr>
          <a:xfrm>
            <a:off x="1671625" y="2409586"/>
            <a:ext cx="8848751" cy="2168435"/>
            <a:chOff x="1278825" y="2180987"/>
            <a:chExt cx="9170126" cy="2168435"/>
          </a:xfrm>
        </p:grpSpPr>
        <p:sp>
          <p:nvSpPr>
            <p:cNvPr id="5" name="Rectangle 4">
              <a:extLst>
                <a:ext uri="{FF2B5EF4-FFF2-40B4-BE49-F238E27FC236}">
                  <a16:creationId xmlns:a16="http://schemas.microsoft.com/office/drawing/2014/main" xmlns="" id="{F343E9E4-113B-E9FD-D221-94EF3243D8B0}"/>
                </a:ext>
              </a:extLst>
            </p:cNvPr>
            <p:cNvSpPr/>
            <p:nvPr/>
          </p:nvSpPr>
          <p:spPr>
            <a:xfrm>
              <a:off x="1278825" y="2180987"/>
              <a:ext cx="9170126" cy="2168435"/>
            </a:xfrm>
            <a:prstGeom prst="rect">
              <a:avLst/>
            </a:prstGeom>
            <a:solidFill>
              <a:srgbClr val="00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BF1F2E"/>
                </a:solidFill>
                <a:latin typeface="Calibri" panose="020F0502020204030204"/>
              </a:endParaRPr>
            </a:p>
          </p:txBody>
        </p:sp>
        <p:sp>
          <p:nvSpPr>
            <p:cNvPr id="6" name="Rectangle 5">
              <a:extLst>
                <a:ext uri="{FF2B5EF4-FFF2-40B4-BE49-F238E27FC236}">
                  <a16:creationId xmlns:a16="http://schemas.microsoft.com/office/drawing/2014/main" xmlns="" id="{65955A26-F146-A495-7479-D1220B916317}"/>
                </a:ext>
              </a:extLst>
            </p:cNvPr>
            <p:cNvSpPr/>
            <p:nvPr/>
          </p:nvSpPr>
          <p:spPr>
            <a:xfrm>
              <a:off x="1407645" y="2305084"/>
              <a:ext cx="8912486" cy="1920240"/>
            </a:xfrm>
            <a:prstGeom prst="rect">
              <a:avLst/>
            </a:prstGeom>
            <a:solidFill>
              <a:srgbClr val="6D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C00000"/>
                </a:solidFill>
                <a:latin typeface="Calibri" panose="020F0502020204030204"/>
              </a:endParaRPr>
            </a:p>
          </p:txBody>
        </p:sp>
      </p:grpSp>
      <p:sp>
        <p:nvSpPr>
          <p:cNvPr id="2" name="Title 1">
            <a:extLst>
              <a:ext uri="{FF2B5EF4-FFF2-40B4-BE49-F238E27FC236}">
                <a16:creationId xmlns:a16="http://schemas.microsoft.com/office/drawing/2014/main" xmlns="" id="{AE38E373-D04E-1ACD-7262-31217C4809C7}"/>
              </a:ext>
            </a:extLst>
          </p:cNvPr>
          <p:cNvSpPr>
            <a:spLocks noGrp="1"/>
          </p:cNvSpPr>
          <p:nvPr>
            <p:ph type="title"/>
          </p:nvPr>
        </p:nvSpPr>
        <p:spPr>
          <a:xfrm>
            <a:off x="130310" y="261546"/>
            <a:ext cx="8848751" cy="590931"/>
          </a:xfrm>
        </p:spPr>
        <p:txBody>
          <a:bodyPr wrap="square">
            <a:spAutoFit/>
          </a:bodyPr>
          <a:lstStyle/>
          <a:p>
            <a:r>
              <a:rPr lang="en-US" sz="3600" dirty="0">
                <a:solidFill>
                  <a:srgbClr val="00A7B5"/>
                </a:solidFill>
                <a:latin typeface="+mn-lt"/>
              </a:rPr>
              <a:t>Contd. FINANCIAL PROJECTION </a:t>
            </a:r>
          </a:p>
        </p:txBody>
      </p:sp>
      <p:sp>
        <p:nvSpPr>
          <p:cNvPr id="3" name="Text Placeholder 2">
            <a:extLst>
              <a:ext uri="{FF2B5EF4-FFF2-40B4-BE49-F238E27FC236}">
                <a16:creationId xmlns:a16="http://schemas.microsoft.com/office/drawing/2014/main" xmlns="" id="{A96633A6-199A-AD87-39A8-489F0208D57D}"/>
              </a:ext>
            </a:extLst>
          </p:cNvPr>
          <p:cNvSpPr>
            <a:spLocks noGrp="1"/>
          </p:cNvSpPr>
          <p:nvPr>
            <p:ph type="body" idx="1"/>
          </p:nvPr>
        </p:nvSpPr>
        <p:spPr>
          <a:xfrm>
            <a:off x="1795931" y="2557148"/>
            <a:ext cx="8600140" cy="1993366"/>
          </a:xfrm>
          <a:noFill/>
          <a:ln>
            <a:noFill/>
          </a:ln>
          <a:effectLst>
            <a:softEdge rad="31750"/>
          </a:effectLst>
        </p:spPr>
        <p:txBody>
          <a:bodyPr wrap="square">
            <a:spAutoFit/>
          </a:bodyPr>
          <a:lstStyle/>
          <a:p>
            <a:pPr algn="just"/>
            <a:r>
              <a:rPr lang="en-US" sz="3200" b="1" dirty="0">
                <a:solidFill>
                  <a:schemeClr val="bg1"/>
                </a:solidFill>
                <a:latin typeface="+mn-lt"/>
                <a:cs typeface="Arial" panose="020B0604020202020204" pitchFamily="34" charset="0"/>
              </a:rPr>
              <a:t>Definition: </a:t>
            </a:r>
            <a:r>
              <a:rPr lang="en-US" sz="3200" dirty="0">
                <a:solidFill>
                  <a:schemeClr val="bg1"/>
                </a:solidFill>
                <a:latin typeface="+mn-lt"/>
                <a:cs typeface="Arial" panose="020B0604020202020204" pitchFamily="34" charset="0"/>
              </a:rPr>
              <a:t>A forecast of future expenses and revenues.</a:t>
            </a:r>
          </a:p>
          <a:p>
            <a:pPr algn="just"/>
            <a:r>
              <a:rPr lang="en-US" sz="3200" dirty="0">
                <a:solidFill>
                  <a:schemeClr val="bg1"/>
                </a:solidFill>
                <a:latin typeface="+mn-lt"/>
                <a:cs typeface="Arial" panose="020B0604020202020204" pitchFamily="34" charset="0"/>
              </a:rPr>
              <a:t>(Usually amended according to who it’s prepared for.)</a:t>
            </a:r>
          </a:p>
        </p:txBody>
      </p:sp>
    </p:spTree>
    <p:extLst>
      <p:ext uri="{BB962C8B-B14F-4D97-AF65-F5344CB8AC3E}">
        <p14:creationId xmlns:p14="http://schemas.microsoft.com/office/powerpoint/2010/main" val="37955669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EFA862F0-7741-E78F-E712-531F002E46E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B07D8F1B-EF82-BABD-C40A-460517875ACA}"/>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sp>
        <p:nvSpPr>
          <p:cNvPr id="2" name="Title 1">
            <a:extLst>
              <a:ext uri="{FF2B5EF4-FFF2-40B4-BE49-F238E27FC236}">
                <a16:creationId xmlns:a16="http://schemas.microsoft.com/office/drawing/2014/main" xmlns="" id="{C2A4C683-E0CD-D5EB-D62E-7409FB09D115}"/>
              </a:ext>
            </a:extLst>
          </p:cNvPr>
          <p:cNvSpPr>
            <a:spLocks noGrp="1"/>
          </p:cNvSpPr>
          <p:nvPr>
            <p:ph type="title"/>
          </p:nvPr>
        </p:nvSpPr>
        <p:spPr>
          <a:xfrm>
            <a:off x="130310" y="261546"/>
            <a:ext cx="8848751" cy="590931"/>
          </a:xfrm>
        </p:spPr>
        <p:txBody>
          <a:bodyPr wrap="square">
            <a:spAutoFit/>
          </a:bodyPr>
          <a:lstStyle/>
          <a:p>
            <a:r>
              <a:rPr lang="en-US" sz="3600" dirty="0">
                <a:solidFill>
                  <a:srgbClr val="00A7B5"/>
                </a:solidFill>
                <a:latin typeface="+mn-lt"/>
              </a:rPr>
              <a:t>Contd. FINANCIAL PROJECTION </a:t>
            </a:r>
          </a:p>
        </p:txBody>
      </p:sp>
      <p:sp>
        <p:nvSpPr>
          <p:cNvPr id="3" name="Text Placeholder 2">
            <a:extLst>
              <a:ext uri="{FF2B5EF4-FFF2-40B4-BE49-F238E27FC236}">
                <a16:creationId xmlns:a16="http://schemas.microsoft.com/office/drawing/2014/main" xmlns="" id="{4C2DD3AA-B5E0-ACF5-B193-808F52188C62}"/>
              </a:ext>
            </a:extLst>
          </p:cNvPr>
          <p:cNvSpPr>
            <a:spLocks noGrp="1"/>
          </p:cNvSpPr>
          <p:nvPr>
            <p:ph type="body" idx="1"/>
          </p:nvPr>
        </p:nvSpPr>
        <p:spPr>
          <a:xfrm>
            <a:off x="398395" y="3003573"/>
            <a:ext cx="4861672" cy="1993366"/>
          </a:xfrm>
          <a:noFill/>
          <a:ln>
            <a:noFill/>
          </a:ln>
          <a:effectLst>
            <a:softEdge rad="31750"/>
          </a:effectLst>
        </p:spPr>
        <p:txBody>
          <a:bodyPr wrap="square">
            <a:spAutoFit/>
          </a:bodyPr>
          <a:lstStyle/>
          <a:p>
            <a:pPr marL="457200" indent="-457200">
              <a:buFont typeface="Arial" panose="020B0604020202020204" pitchFamily="34" charset="0"/>
              <a:buChar char="•"/>
            </a:pPr>
            <a:r>
              <a:rPr lang="en-US" sz="3200" b="1" dirty="0">
                <a:solidFill>
                  <a:srgbClr val="00A7B5"/>
                </a:solidFill>
                <a:latin typeface="+mn-lt"/>
                <a:cs typeface="Arial" panose="020B0604020202020204" pitchFamily="34" charset="0"/>
              </a:rPr>
              <a:t>Short-Term: </a:t>
            </a:r>
            <a:r>
              <a:rPr lang="en-US" sz="3200" b="1" dirty="0">
                <a:solidFill>
                  <a:srgbClr val="6D6D6D"/>
                </a:solidFill>
                <a:latin typeface="+mn-lt"/>
                <a:cs typeface="Arial" panose="020B0604020202020204" pitchFamily="34" charset="0"/>
              </a:rPr>
              <a:t>3 – 5 years projection</a:t>
            </a:r>
          </a:p>
          <a:p>
            <a:pPr marL="457200" indent="-457200">
              <a:buFont typeface="Arial" panose="020B0604020202020204" pitchFamily="34" charset="0"/>
              <a:buChar char="•"/>
            </a:pPr>
            <a:r>
              <a:rPr lang="en-US" sz="3200" b="1" dirty="0">
                <a:solidFill>
                  <a:srgbClr val="00A7B5"/>
                </a:solidFill>
                <a:latin typeface="+mn-lt"/>
                <a:cs typeface="Arial" panose="020B0604020202020204" pitchFamily="34" charset="0"/>
              </a:rPr>
              <a:t>Long-Term: </a:t>
            </a:r>
            <a:r>
              <a:rPr lang="en-US" sz="3200" b="1" dirty="0">
                <a:solidFill>
                  <a:srgbClr val="6D6D6D"/>
                </a:solidFill>
                <a:latin typeface="+mn-lt"/>
                <a:cs typeface="Arial" panose="020B0604020202020204" pitchFamily="34" charset="0"/>
              </a:rPr>
              <a:t>5+ years projection</a:t>
            </a:r>
          </a:p>
        </p:txBody>
      </p:sp>
      <p:sp>
        <p:nvSpPr>
          <p:cNvPr id="4" name="Title 1">
            <a:extLst>
              <a:ext uri="{FF2B5EF4-FFF2-40B4-BE49-F238E27FC236}">
                <a16:creationId xmlns:a16="http://schemas.microsoft.com/office/drawing/2014/main" xmlns="" id="{A0E0D5B0-627B-F559-2EE8-525B74662718}"/>
              </a:ext>
            </a:extLst>
          </p:cNvPr>
          <p:cNvSpPr txBox="1">
            <a:spLocks/>
          </p:cNvSpPr>
          <p:nvPr/>
        </p:nvSpPr>
        <p:spPr>
          <a:xfrm>
            <a:off x="254615" y="1759595"/>
            <a:ext cx="6183405" cy="978729"/>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r>
              <a:rPr lang="en-US" sz="3200" dirty="0">
                <a:solidFill>
                  <a:srgbClr val="6D6D6D"/>
                </a:solidFill>
                <a:latin typeface="+mn-lt"/>
              </a:rPr>
              <a:t>Types of  Financial Projections (time period):</a:t>
            </a:r>
          </a:p>
        </p:txBody>
      </p:sp>
      <p:pic>
        <p:nvPicPr>
          <p:cNvPr id="12" name="Picture 11">
            <a:extLst>
              <a:ext uri="{FF2B5EF4-FFF2-40B4-BE49-F238E27FC236}">
                <a16:creationId xmlns:a16="http://schemas.microsoft.com/office/drawing/2014/main" xmlns="" id="{D6D3AC6C-F157-A6F0-E5B1-AFE37963A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939" y="1494346"/>
            <a:ext cx="5697446" cy="4028088"/>
          </a:xfrm>
          <a:prstGeom prst="roundRect">
            <a:avLst/>
          </a:prstGeom>
          <a:ln>
            <a:solidFill>
              <a:srgbClr val="00A7B5"/>
            </a:solidFill>
          </a:ln>
        </p:spPr>
      </p:pic>
    </p:spTree>
    <p:extLst>
      <p:ext uri="{BB962C8B-B14F-4D97-AF65-F5344CB8AC3E}">
        <p14:creationId xmlns:p14="http://schemas.microsoft.com/office/powerpoint/2010/main" val="41985060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F6801A29-35AC-DC7E-9E21-FD2DA3D4E21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5FD21970-6F3D-471A-C431-288CEF575865}"/>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grpSp>
        <p:nvGrpSpPr>
          <p:cNvPr id="10" name="Group 9" hidden="1">
            <a:extLst>
              <a:ext uri="{FF2B5EF4-FFF2-40B4-BE49-F238E27FC236}">
                <a16:creationId xmlns:a16="http://schemas.microsoft.com/office/drawing/2014/main" xmlns="" id="{B7BFD804-B47E-8CD6-9D2F-436D658C9E0D}"/>
              </a:ext>
            </a:extLst>
          </p:cNvPr>
          <p:cNvGrpSpPr/>
          <p:nvPr/>
        </p:nvGrpSpPr>
        <p:grpSpPr>
          <a:xfrm>
            <a:off x="1671625" y="2409586"/>
            <a:ext cx="8848751" cy="2168435"/>
            <a:chOff x="1278825" y="2180987"/>
            <a:chExt cx="9170126" cy="2168435"/>
          </a:xfrm>
        </p:grpSpPr>
        <p:sp>
          <p:nvSpPr>
            <p:cNvPr id="5" name="Rectangle 4">
              <a:extLst>
                <a:ext uri="{FF2B5EF4-FFF2-40B4-BE49-F238E27FC236}">
                  <a16:creationId xmlns:a16="http://schemas.microsoft.com/office/drawing/2014/main" xmlns="" id="{3D5FA0D7-6A2D-B390-0D16-16D156BD7F55}"/>
                </a:ext>
              </a:extLst>
            </p:cNvPr>
            <p:cNvSpPr/>
            <p:nvPr/>
          </p:nvSpPr>
          <p:spPr>
            <a:xfrm>
              <a:off x="1278825" y="2180987"/>
              <a:ext cx="9170126" cy="2168435"/>
            </a:xfrm>
            <a:prstGeom prst="rect">
              <a:avLst/>
            </a:prstGeom>
            <a:solidFill>
              <a:srgbClr val="00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BF1F2E"/>
                </a:solidFill>
                <a:latin typeface="Calibri" panose="020F0502020204030204"/>
              </a:endParaRPr>
            </a:p>
          </p:txBody>
        </p:sp>
        <p:sp>
          <p:nvSpPr>
            <p:cNvPr id="6" name="Rectangle 5">
              <a:extLst>
                <a:ext uri="{FF2B5EF4-FFF2-40B4-BE49-F238E27FC236}">
                  <a16:creationId xmlns:a16="http://schemas.microsoft.com/office/drawing/2014/main" xmlns="" id="{9790DBCE-1496-804C-9ACB-1DCF72FB58A7}"/>
                </a:ext>
              </a:extLst>
            </p:cNvPr>
            <p:cNvSpPr/>
            <p:nvPr/>
          </p:nvSpPr>
          <p:spPr>
            <a:xfrm>
              <a:off x="1407645" y="2305084"/>
              <a:ext cx="8912486" cy="1920240"/>
            </a:xfrm>
            <a:prstGeom prst="rect">
              <a:avLst/>
            </a:prstGeom>
            <a:solidFill>
              <a:srgbClr val="6D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C00000"/>
                </a:solidFill>
                <a:latin typeface="Calibri" panose="020F0502020204030204"/>
              </a:endParaRPr>
            </a:p>
          </p:txBody>
        </p:sp>
      </p:grpSp>
      <p:sp>
        <p:nvSpPr>
          <p:cNvPr id="2" name="Title 1">
            <a:extLst>
              <a:ext uri="{FF2B5EF4-FFF2-40B4-BE49-F238E27FC236}">
                <a16:creationId xmlns:a16="http://schemas.microsoft.com/office/drawing/2014/main" xmlns="" id="{CAB8E62A-55F9-96A0-6F78-DFF5BF28AA63}"/>
              </a:ext>
            </a:extLst>
          </p:cNvPr>
          <p:cNvSpPr>
            <a:spLocks noGrp="1"/>
          </p:cNvSpPr>
          <p:nvPr>
            <p:ph type="title"/>
          </p:nvPr>
        </p:nvSpPr>
        <p:spPr>
          <a:xfrm>
            <a:off x="130310" y="261546"/>
            <a:ext cx="8848751" cy="590931"/>
          </a:xfrm>
        </p:spPr>
        <p:txBody>
          <a:bodyPr wrap="square">
            <a:spAutoFit/>
          </a:bodyPr>
          <a:lstStyle/>
          <a:p>
            <a:r>
              <a:rPr lang="en-US" sz="3600" dirty="0">
                <a:solidFill>
                  <a:srgbClr val="00A7B5"/>
                </a:solidFill>
                <a:latin typeface="+mn-lt"/>
              </a:rPr>
              <a:t>Contd. FINANCIAL PROJECTION </a:t>
            </a:r>
          </a:p>
        </p:txBody>
      </p:sp>
      <p:sp>
        <p:nvSpPr>
          <p:cNvPr id="4" name="Title 1">
            <a:extLst>
              <a:ext uri="{FF2B5EF4-FFF2-40B4-BE49-F238E27FC236}">
                <a16:creationId xmlns:a16="http://schemas.microsoft.com/office/drawing/2014/main" xmlns="" id="{BCE9D610-8A8C-99FC-10B6-283863690659}"/>
              </a:ext>
            </a:extLst>
          </p:cNvPr>
          <p:cNvSpPr txBox="1">
            <a:spLocks/>
          </p:cNvSpPr>
          <p:nvPr/>
        </p:nvSpPr>
        <p:spPr>
          <a:xfrm>
            <a:off x="385551" y="2398699"/>
            <a:ext cx="4752814" cy="1668470"/>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nSpc>
                <a:spcPct val="150000"/>
              </a:lnSpc>
            </a:pPr>
            <a:r>
              <a:rPr lang="en-US" sz="3600" dirty="0">
                <a:solidFill>
                  <a:srgbClr val="6D6D6D"/>
                </a:solidFill>
                <a:latin typeface="+mn-lt"/>
              </a:rPr>
              <a:t>Values &amp; Importance of Financial Projection:</a:t>
            </a:r>
          </a:p>
        </p:txBody>
      </p:sp>
      <p:pic>
        <p:nvPicPr>
          <p:cNvPr id="11" name="Picture 10">
            <a:extLst>
              <a:ext uri="{FF2B5EF4-FFF2-40B4-BE49-F238E27FC236}">
                <a16:creationId xmlns:a16="http://schemas.microsoft.com/office/drawing/2014/main" xmlns="" id="{1DB8662E-CFE2-BA81-2B04-D78CD14D8722}"/>
              </a:ext>
            </a:extLst>
          </p:cNvPr>
          <p:cNvPicPr>
            <a:picLocks noChangeAspect="1"/>
          </p:cNvPicPr>
          <p:nvPr/>
        </p:nvPicPr>
        <p:blipFill rotWithShape="1">
          <a:blip r:embed="rId4">
            <a:extLst>
              <a:ext uri="{28A0092B-C50C-407E-A947-70E740481C1C}">
                <a14:useLocalDpi xmlns:a14="http://schemas.microsoft.com/office/drawing/2010/main" val="0"/>
              </a:ext>
            </a:extLst>
          </a:blip>
          <a:srcRect b="4394"/>
          <a:stretch/>
        </p:blipFill>
        <p:spPr>
          <a:xfrm>
            <a:off x="6113440" y="1262184"/>
            <a:ext cx="4532812" cy="4333632"/>
          </a:xfrm>
          <a:prstGeom prst="roundRect">
            <a:avLst/>
          </a:prstGeom>
          <a:ln>
            <a:solidFill>
              <a:srgbClr val="00A7B5"/>
            </a:solidFill>
          </a:ln>
        </p:spPr>
      </p:pic>
    </p:spTree>
    <p:extLst>
      <p:ext uri="{BB962C8B-B14F-4D97-AF65-F5344CB8AC3E}">
        <p14:creationId xmlns:p14="http://schemas.microsoft.com/office/powerpoint/2010/main" val="444406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12FCFCE0-CA97-4434-5B54-D8A69BC00EB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652D34A8-D7F6-2E31-E57B-668C22F9178C}"/>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grpSp>
        <p:nvGrpSpPr>
          <p:cNvPr id="10" name="Group 9" hidden="1">
            <a:extLst>
              <a:ext uri="{FF2B5EF4-FFF2-40B4-BE49-F238E27FC236}">
                <a16:creationId xmlns:a16="http://schemas.microsoft.com/office/drawing/2014/main" xmlns="" id="{EB2F1610-050B-5B14-AE17-CA8A2142F1BA}"/>
              </a:ext>
            </a:extLst>
          </p:cNvPr>
          <p:cNvGrpSpPr/>
          <p:nvPr/>
        </p:nvGrpSpPr>
        <p:grpSpPr>
          <a:xfrm>
            <a:off x="1671625" y="2409586"/>
            <a:ext cx="8848751" cy="2168435"/>
            <a:chOff x="1278825" y="2180987"/>
            <a:chExt cx="9170126" cy="2168435"/>
          </a:xfrm>
        </p:grpSpPr>
        <p:sp>
          <p:nvSpPr>
            <p:cNvPr id="5" name="Rectangle 4">
              <a:extLst>
                <a:ext uri="{FF2B5EF4-FFF2-40B4-BE49-F238E27FC236}">
                  <a16:creationId xmlns:a16="http://schemas.microsoft.com/office/drawing/2014/main" xmlns="" id="{14FC451A-874F-F6D1-71C6-FD9A7389E71D}"/>
                </a:ext>
              </a:extLst>
            </p:cNvPr>
            <p:cNvSpPr/>
            <p:nvPr/>
          </p:nvSpPr>
          <p:spPr>
            <a:xfrm>
              <a:off x="1278825" y="2180987"/>
              <a:ext cx="9170126" cy="2168435"/>
            </a:xfrm>
            <a:prstGeom prst="rect">
              <a:avLst/>
            </a:prstGeom>
            <a:solidFill>
              <a:srgbClr val="00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BF1F2E"/>
                </a:solidFill>
                <a:latin typeface="Calibri" panose="020F0502020204030204"/>
              </a:endParaRPr>
            </a:p>
          </p:txBody>
        </p:sp>
        <p:sp>
          <p:nvSpPr>
            <p:cNvPr id="6" name="Rectangle 5">
              <a:extLst>
                <a:ext uri="{FF2B5EF4-FFF2-40B4-BE49-F238E27FC236}">
                  <a16:creationId xmlns:a16="http://schemas.microsoft.com/office/drawing/2014/main" xmlns="" id="{05213DD7-0FF7-E086-4970-9E1B35D97253}"/>
                </a:ext>
              </a:extLst>
            </p:cNvPr>
            <p:cNvSpPr/>
            <p:nvPr/>
          </p:nvSpPr>
          <p:spPr>
            <a:xfrm>
              <a:off x="1407645" y="2305084"/>
              <a:ext cx="8912486" cy="1920240"/>
            </a:xfrm>
            <a:prstGeom prst="rect">
              <a:avLst/>
            </a:prstGeom>
            <a:solidFill>
              <a:srgbClr val="6D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C00000"/>
                </a:solidFill>
                <a:latin typeface="Calibri" panose="020F0502020204030204"/>
              </a:endParaRPr>
            </a:p>
          </p:txBody>
        </p:sp>
      </p:grpSp>
      <p:sp>
        <p:nvSpPr>
          <p:cNvPr id="2" name="Title 1">
            <a:extLst>
              <a:ext uri="{FF2B5EF4-FFF2-40B4-BE49-F238E27FC236}">
                <a16:creationId xmlns:a16="http://schemas.microsoft.com/office/drawing/2014/main" xmlns="" id="{F2B81740-116E-9658-6789-2565FBE2871C}"/>
              </a:ext>
            </a:extLst>
          </p:cNvPr>
          <p:cNvSpPr>
            <a:spLocks noGrp="1"/>
          </p:cNvSpPr>
          <p:nvPr>
            <p:ph type="title"/>
          </p:nvPr>
        </p:nvSpPr>
        <p:spPr>
          <a:xfrm>
            <a:off x="130310" y="261546"/>
            <a:ext cx="8848751" cy="590931"/>
          </a:xfrm>
        </p:spPr>
        <p:txBody>
          <a:bodyPr wrap="square">
            <a:spAutoFit/>
          </a:bodyPr>
          <a:lstStyle/>
          <a:p>
            <a:r>
              <a:rPr lang="en-US" sz="3600" dirty="0">
                <a:solidFill>
                  <a:srgbClr val="00A7B5"/>
                </a:solidFill>
                <a:latin typeface="+mn-lt"/>
              </a:rPr>
              <a:t>Contd. FINANCIAL PROJECTION </a:t>
            </a:r>
          </a:p>
        </p:txBody>
      </p:sp>
      <p:sp>
        <p:nvSpPr>
          <p:cNvPr id="4" name="Title 1">
            <a:extLst>
              <a:ext uri="{FF2B5EF4-FFF2-40B4-BE49-F238E27FC236}">
                <a16:creationId xmlns:a16="http://schemas.microsoft.com/office/drawing/2014/main" xmlns="" id="{2E37FF6E-1AA0-EEF0-B923-B6EECCD6137E}"/>
              </a:ext>
            </a:extLst>
          </p:cNvPr>
          <p:cNvSpPr txBox="1">
            <a:spLocks/>
          </p:cNvSpPr>
          <p:nvPr/>
        </p:nvSpPr>
        <p:spPr>
          <a:xfrm>
            <a:off x="1795930" y="1368963"/>
            <a:ext cx="860014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gn="ctr"/>
            <a:r>
              <a:rPr lang="en-US" sz="3200" dirty="0">
                <a:solidFill>
                  <a:srgbClr val="6D6D6D"/>
                </a:solidFill>
                <a:latin typeface="+mn-lt"/>
              </a:rPr>
              <a:t>Values &amp; Importance of Financial Projection:</a:t>
            </a:r>
          </a:p>
        </p:txBody>
      </p:sp>
      <p:graphicFrame>
        <p:nvGraphicFramePr>
          <p:cNvPr id="11" name="Diagram 10">
            <a:extLst>
              <a:ext uri="{FF2B5EF4-FFF2-40B4-BE49-F238E27FC236}">
                <a16:creationId xmlns:a16="http://schemas.microsoft.com/office/drawing/2014/main" xmlns="" id="{C8BBEF2C-5658-A722-75BA-00C64E249126}"/>
              </a:ext>
            </a:extLst>
          </p:cNvPr>
          <p:cNvGraphicFramePr/>
          <p:nvPr>
            <p:extLst>
              <p:ext uri="{D42A27DB-BD31-4B8C-83A1-F6EECF244321}">
                <p14:modId xmlns:p14="http://schemas.microsoft.com/office/powerpoint/2010/main" val="2007752863"/>
              </p:ext>
            </p:extLst>
          </p:nvPr>
        </p:nvGraphicFramePr>
        <p:xfrm>
          <a:off x="2082613" y="2231573"/>
          <a:ext cx="8509374" cy="3722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01882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graphicEl>
                                              <a:dgm id="{F15EBDF7-9431-488D-B34C-A05DE920E410}"/>
                                            </p:graphicEl>
                                          </p:spTgt>
                                        </p:tgtEl>
                                        <p:attrNameLst>
                                          <p:attrName>style.visibility</p:attrName>
                                        </p:attrNameLst>
                                      </p:cBhvr>
                                      <p:to>
                                        <p:strVal val="visible"/>
                                      </p:to>
                                    </p:set>
                                    <p:anim calcmode="lin" valueType="num">
                                      <p:cBhvr additive="base">
                                        <p:cTn id="18" dur="500" fill="hold"/>
                                        <p:tgtEl>
                                          <p:spTgt spid="11">
                                            <p:graphicEl>
                                              <a:dgm id="{F15EBDF7-9431-488D-B34C-A05DE920E410}"/>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graphicEl>
                                              <a:dgm id="{F15EBDF7-9431-488D-B34C-A05DE920E410}"/>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graphicEl>
                                              <a:dgm id="{AC0AABBC-D0C9-4F3A-8050-DFD22894318B}"/>
                                            </p:graphicEl>
                                          </p:spTgt>
                                        </p:tgtEl>
                                        <p:attrNameLst>
                                          <p:attrName>style.visibility</p:attrName>
                                        </p:attrNameLst>
                                      </p:cBhvr>
                                      <p:to>
                                        <p:strVal val="visible"/>
                                      </p:to>
                                    </p:set>
                                    <p:anim calcmode="lin" valueType="num">
                                      <p:cBhvr additive="base">
                                        <p:cTn id="22" dur="500" fill="hold"/>
                                        <p:tgtEl>
                                          <p:spTgt spid="11">
                                            <p:graphicEl>
                                              <a:dgm id="{AC0AABBC-D0C9-4F3A-8050-DFD22894318B}"/>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graphicEl>
                                              <a:dgm id="{AC0AABBC-D0C9-4F3A-8050-DFD22894318B}"/>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graphicEl>
                                              <a:dgm id="{317C5C5A-B08C-4CF4-AB8B-E8CE83015087}"/>
                                            </p:graphicEl>
                                          </p:spTgt>
                                        </p:tgtEl>
                                        <p:attrNameLst>
                                          <p:attrName>style.visibility</p:attrName>
                                        </p:attrNameLst>
                                      </p:cBhvr>
                                      <p:to>
                                        <p:strVal val="visible"/>
                                      </p:to>
                                    </p:set>
                                    <p:anim calcmode="lin" valueType="num">
                                      <p:cBhvr additive="base">
                                        <p:cTn id="28" dur="500" fill="hold"/>
                                        <p:tgtEl>
                                          <p:spTgt spid="11">
                                            <p:graphicEl>
                                              <a:dgm id="{317C5C5A-B08C-4CF4-AB8B-E8CE83015087}"/>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
                                            <p:graphicEl>
                                              <a:dgm id="{317C5C5A-B08C-4CF4-AB8B-E8CE83015087}"/>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graphicEl>
                                              <a:dgm id="{2FEBA266-B918-4F0C-8DEE-2C8AE935ADB9}"/>
                                            </p:graphicEl>
                                          </p:spTgt>
                                        </p:tgtEl>
                                        <p:attrNameLst>
                                          <p:attrName>style.visibility</p:attrName>
                                        </p:attrNameLst>
                                      </p:cBhvr>
                                      <p:to>
                                        <p:strVal val="visible"/>
                                      </p:to>
                                    </p:set>
                                    <p:anim calcmode="lin" valueType="num">
                                      <p:cBhvr additive="base">
                                        <p:cTn id="32" dur="500" fill="hold"/>
                                        <p:tgtEl>
                                          <p:spTgt spid="11">
                                            <p:graphicEl>
                                              <a:dgm id="{2FEBA266-B918-4F0C-8DEE-2C8AE935ADB9}"/>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graphicEl>
                                              <a:dgm id="{2FEBA266-B918-4F0C-8DEE-2C8AE935ADB9}"/>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graphicEl>
                                              <a:dgm id="{FB9015FC-3066-435C-AD1C-711E14238413}"/>
                                            </p:graphicEl>
                                          </p:spTgt>
                                        </p:tgtEl>
                                        <p:attrNameLst>
                                          <p:attrName>style.visibility</p:attrName>
                                        </p:attrNameLst>
                                      </p:cBhvr>
                                      <p:to>
                                        <p:strVal val="visible"/>
                                      </p:to>
                                    </p:set>
                                    <p:anim calcmode="lin" valueType="num">
                                      <p:cBhvr additive="base">
                                        <p:cTn id="38" dur="500" fill="hold"/>
                                        <p:tgtEl>
                                          <p:spTgt spid="11">
                                            <p:graphicEl>
                                              <a:dgm id="{FB9015FC-3066-435C-AD1C-711E14238413}"/>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graphicEl>
                                              <a:dgm id="{FB9015FC-3066-435C-AD1C-711E14238413}"/>
                                            </p:graphic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
                                            <p:graphicEl>
                                              <a:dgm id="{D9AE3A53-538D-4E10-9E18-9538C7D34282}"/>
                                            </p:graphicEl>
                                          </p:spTgt>
                                        </p:tgtEl>
                                        <p:attrNameLst>
                                          <p:attrName>style.visibility</p:attrName>
                                        </p:attrNameLst>
                                      </p:cBhvr>
                                      <p:to>
                                        <p:strVal val="visible"/>
                                      </p:to>
                                    </p:set>
                                    <p:anim calcmode="lin" valueType="num">
                                      <p:cBhvr additive="base">
                                        <p:cTn id="42" dur="500" fill="hold"/>
                                        <p:tgtEl>
                                          <p:spTgt spid="11">
                                            <p:graphicEl>
                                              <a:dgm id="{D9AE3A53-538D-4E10-9E18-9538C7D34282}"/>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graphicEl>
                                              <a:dgm id="{D9AE3A53-538D-4E10-9E18-9538C7D34282}"/>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graphicEl>
                                              <a:dgm id="{211C4A22-1A57-447A-9AD2-12C4FF2175B3}"/>
                                            </p:graphicEl>
                                          </p:spTgt>
                                        </p:tgtEl>
                                        <p:attrNameLst>
                                          <p:attrName>style.visibility</p:attrName>
                                        </p:attrNameLst>
                                      </p:cBhvr>
                                      <p:to>
                                        <p:strVal val="visible"/>
                                      </p:to>
                                    </p:set>
                                    <p:anim calcmode="lin" valueType="num">
                                      <p:cBhvr additive="base">
                                        <p:cTn id="48" dur="500" fill="hold"/>
                                        <p:tgtEl>
                                          <p:spTgt spid="11">
                                            <p:graphicEl>
                                              <a:dgm id="{211C4A22-1A57-447A-9AD2-12C4FF2175B3}"/>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
                                            <p:graphicEl>
                                              <a:dgm id="{211C4A22-1A57-447A-9AD2-12C4FF2175B3}"/>
                                            </p:graphic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1">
                                            <p:graphicEl>
                                              <a:dgm id="{BF08FBE5-2E73-4D6D-950E-151539CF3668}"/>
                                            </p:graphicEl>
                                          </p:spTgt>
                                        </p:tgtEl>
                                        <p:attrNameLst>
                                          <p:attrName>style.visibility</p:attrName>
                                        </p:attrNameLst>
                                      </p:cBhvr>
                                      <p:to>
                                        <p:strVal val="visible"/>
                                      </p:to>
                                    </p:set>
                                    <p:anim calcmode="lin" valueType="num">
                                      <p:cBhvr additive="base">
                                        <p:cTn id="52" dur="500" fill="hold"/>
                                        <p:tgtEl>
                                          <p:spTgt spid="11">
                                            <p:graphicEl>
                                              <a:dgm id="{BF08FBE5-2E73-4D6D-950E-151539CF3668}"/>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
                                            <p:graphicEl>
                                              <a:dgm id="{BF08FBE5-2E73-4D6D-950E-151539CF366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11"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80281D86-E4F3-BB8C-BC6A-079476CE9EB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ED50A99C-42A1-6E56-68F3-8AE73AADB8CE}"/>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grpSp>
        <p:nvGrpSpPr>
          <p:cNvPr id="10" name="Group 9" hidden="1">
            <a:extLst>
              <a:ext uri="{FF2B5EF4-FFF2-40B4-BE49-F238E27FC236}">
                <a16:creationId xmlns:a16="http://schemas.microsoft.com/office/drawing/2014/main" xmlns="" id="{E40021DE-31D3-A39F-E947-9AD2F2A9A9CF}"/>
              </a:ext>
            </a:extLst>
          </p:cNvPr>
          <p:cNvGrpSpPr/>
          <p:nvPr/>
        </p:nvGrpSpPr>
        <p:grpSpPr>
          <a:xfrm>
            <a:off x="1671625" y="2409586"/>
            <a:ext cx="8848751" cy="2168435"/>
            <a:chOff x="1278825" y="2180987"/>
            <a:chExt cx="9170126" cy="2168435"/>
          </a:xfrm>
        </p:grpSpPr>
        <p:sp>
          <p:nvSpPr>
            <p:cNvPr id="5" name="Rectangle 4">
              <a:extLst>
                <a:ext uri="{FF2B5EF4-FFF2-40B4-BE49-F238E27FC236}">
                  <a16:creationId xmlns:a16="http://schemas.microsoft.com/office/drawing/2014/main" xmlns="" id="{5EB25F4B-09F5-627D-D738-7E8070F4A675}"/>
                </a:ext>
              </a:extLst>
            </p:cNvPr>
            <p:cNvSpPr/>
            <p:nvPr/>
          </p:nvSpPr>
          <p:spPr>
            <a:xfrm>
              <a:off x="1278825" y="2180987"/>
              <a:ext cx="9170126" cy="2168435"/>
            </a:xfrm>
            <a:prstGeom prst="rect">
              <a:avLst/>
            </a:prstGeom>
            <a:solidFill>
              <a:srgbClr val="00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BF1F2E"/>
                </a:solidFill>
                <a:latin typeface="Calibri" panose="020F0502020204030204"/>
              </a:endParaRPr>
            </a:p>
          </p:txBody>
        </p:sp>
        <p:sp>
          <p:nvSpPr>
            <p:cNvPr id="6" name="Rectangle 5">
              <a:extLst>
                <a:ext uri="{FF2B5EF4-FFF2-40B4-BE49-F238E27FC236}">
                  <a16:creationId xmlns:a16="http://schemas.microsoft.com/office/drawing/2014/main" xmlns="" id="{0400C59C-28B7-48DF-E230-E464CA9ED706}"/>
                </a:ext>
              </a:extLst>
            </p:cNvPr>
            <p:cNvSpPr/>
            <p:nvPr/>
          </p:nvSpPr>
          <p:spPr>
            <a:xfrm>
              <a:off x="1407645" y="2305084"/>
              <a:ext cx="8912486" cy="1920240"/>
            </a:xfrm>
            <a:prstGeom prst="rect">
              <a:avLst/>
            </a:prstGeom>
            <a:solidFill>
              <a:srgbClr val="6D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C00000"/>
                </a:solidFill>
                <a:latin typeface="Calibri" panose="020F0502020204030204"/>
              </a:endParaRPr>
            </a:p>
          </p:txBody>
        </p:sp>
      </p:grpSp>
      <p:sp>
        <p:nvSpPr>
          <p:cNvPr id="2" name="Title 1">
            <a:extLst>
              <a:ext uri="{FF2B5EF4-FFF2-40B4-BE49-F238E27FC236}">
                <a16:creationId xmlns:a16="http://schemas.microsoft.com/office/drawing/2014/main" xmlns="" id="{8D332D53-0031-379D-9442-EA22795BAAA1}"/>
              </a:ext>
            </a:extLst>
          </p:cNvPr>
          <p:cNvSpPr>
            <a:spLocks noGrp="1"/>
          </p:cNvSpPr>
          <p:nvPr>
            <p:ph type="title"/>
          </p:nvPr>
        </p:nvSpPr>
        <p:spPr>
          <a:xfrm>
            <a:off x="130310" y="261546"/>
            <a:ext cx="8848751" cy="590931"/>
          </a:xfrm>
        </p:spPr>
        <p:txBody>
          <a:bodyPr wrap="square">
            <a:spAutoFit/>
          </a:bodyPr>
          <a:lstStyle/>
          <a:p>
            <a:r>
              <a:rPr lang="en-US" sz="3600" dirty="0">
                <a:solidFill>
                  <a:srgbClr val="00A7B5"/>
                </a:solidFill>
                <a:latin typeface="+mn-lt"/>
              </a:rPr>
              <a:t>Contd. FINANCIAL PROJECTION </a:t>
            </a:r>
          </a:p>
        </p:txBody>
      </p:sp>
      <p:sp>
        <p:nvSpPr>
          <p:cNvPr id="4" name="Title 1">
            <a:extLst>
              <a:ext uri="{FF2B5EF4-FFF2-40B4-BE49-F238E27FC236}">
                <a16:creationId xmlns:a16="http://schemas.microsoft.com/office/drawing/2014/main" xmlns="" id="{33A4C307-66C5-C6E2-3042-AAF3B9FC80AB}"/>
              </a:ext>
            </a:extLst>
          </p:cNvPr>
          <p:cNvSpPr txBox="1">
            <a:spLocks/>
          </p:cNvSpPr>
          <p:nvPr/>
        </p:nvSpPr>
        <p:spPr>
          <a:xfrm>
            <a:off x="1795930" y="1368963"/>
            <a:ext cx="860014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gn="ctr"/>
            <a:r>
              <a:rPr lang="en-US" sz="3200" dirty="0">
                <a:solidFill>
                  <a:srgbClr val="6D6D6D"/>
                </a:solidFill>
                <a:latin typeface="+mn-lt"/>
              </a:rPr>
              <a:t>Values &amp; Importance of Financial Projection:</a:t>
            </a:r>
          </a:p>
        </p:txBody>
      </p:sp>
      <p:graphicFrame>
        <p:nvGraphicFramePr>
          <p:cNvPr id="3" name="Diagram 2">
            <a:extLst>
              <a:ext uri="{FF2B5EF4-FFF2-40B4-BE49-F238E27FC236}">
                <a16:creationId xmlns:a16="http://schemas.microsoft.com/office/drawing/2014/main" xmlns="" id="{180F0D20-14CC-542C-74C8-64B7B9A0EAF7}"/>
              </a:ext>
            </a:extLst>
          </p:cNvPr>
          <p:cNvGraphicFramePr/>
          <p:nvPr>
            <p:extLst>
              <p:ext uri="{D42A27DB-BD31-4B8C-83A1-F6EECF244321}">
                <p14:modId xmlns:p14="http://schemas.microsoft.com/office/powerpoint/2010/main" val="1641473406"/>
              </p:ext>
            </p:extLst>
          </p:nvPr>
        </p:nvGraphicFramePr>
        <p:xfrm>
          <a:off x="2717937" y="2037493"/>
          <a:ext cx="8076926" cy="3893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49096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graphicEl>
                                              <a:dgm id="{CF7952E6-165D-4AC9-926B-3B5ADEC2C99C}"/>
                                            </p:graphicEl>
                                          </p:spTgt>
                                        </p:tgtEl>
                                        <p:attrNameLst>
                                          <p:attrName>style.visibility</p:attrName>
                                        </p:attrNameLst>
                                      </p:cBhvr>
                                      <p:to>
                                        <p:strVal val="visible"/>
                                      </p:to>
                                    </p:set>
                                    <p:anim calcmode="lin" valueType="num">
                                      <p:cBhvr additive="base">
                                        <p:cTn id="18" dur="500" fill="hold"/>
                                        <p:tgtEl>
                                          <p:spTgt spid="3">
                                            <p:graphicEl>
                                              <a:dgm id="{CF7952E6-165D-4AC9-926B-3B5ADEC2C99C}"/>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graphicEl>
                                              <a:dgm id="{CF7952E6-165D-4AC9-926B-3B5ADEC2C99C}"/>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graphicEl>
                                              <a:dgm id="{D3B96B00-8A62-4400-8DE1-490039D84E5F}"/>
                                            </p:graphicEl>
                                          </p:spTgt>
                                        </p:tgtEl>
                                        <p:attrNameLst>
                                          <p:attrName>style.visibility</p:attrName>
                                        </p:attrNameLst>
                                      </p:cBhvr>
                                      <p:to>
                                        <p:strVal val="visible"/>
                                      </p:to>
                                    </p:set>
                                    <p:anim calcmode="lin" valueType="num">
                                      <p:cBhvr additive="base">
                                        <p:cTn id="22" dur="500" fill="hold"/>
                                        <p:tgtEl>
                                          <p:spTgt spid="3">
                                            <p:graphicEl>
                                              <a:dgm id="{D3B96B00-8A62-4400-8DE1-490039D84E5F}"/>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graphicEl>
                                              <a:dgm id="{D3B96B00-8A62-4400-8DE1-490039D84E5F}"/>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graphicEl>
                                              <a:dgm id="{1D87E009-2B2A-4903-8E4D-ABC49F777C08}"/>
                                            </p:graphicEl>
                                          </p:spTgt>
                                        </p:tgtEl>
                                        <p:attrNameLst>
                                          <p:attrName>style.visibility</p:attrName>
                                        </p:attrNameLst>
                                      </p:cBhvr>
                                      <p:to>
                                        <p:strVal val="visible"/>
                                      </p:to>
                                    </p:set>
                                    <p:anim calcmode="lin" valueType="num">
                                      <p:cBhvr additive="base">
                                        <p:cTn id="28" dur="500" fill="hold"/>
                                        <p:tgtEl>
                                          <p:spTgt spid="3">
                                            <p:graphicEl>
                                              <a:dgm id="{1D87E009-2B2A-4903-8E4D-ABC49F777C08}"/>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graphicEl>
                                              <a:dgm id="{1D87E009-2B2A-4903-8E4D-ABC49F777C08}"/>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graphicEl>
                                              <a:dgm id="{1E4F3339-AEFA-4AB2-B9C8-7D9B5789B31C}"/>
                                            </p:graphicEl>
                                          </p:spTgt>
                                        </p:tgtEl>
                                        <p:attrNameLst>
                                          <p:attrName>style.visibility</p:attrName>
                                        </p:attrNameLst>
                                      </p:cBhvr>
                                      <p:to>
                                        <p:strVal val="visible"/>
                                      </p:to>
                                    </p:set>
                                    <p:anim calcmode="lin" valueType="num">
                                      <p:cBhvr additive="base">
                                        <p:cTn id="32" dur="500" fill="hold"/>
                                        <p:tgtEl>
                                          <p:spTgt spid="3">
                                            <p:graphicEl>
                                              <a:dgm id="{1E4F3339-AEFA-4AB2-B9C8-7D9B5789B31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graphicEl>
                                              <a:dgm id="{1E4F3339-AEFA-4AB2-B9C8-7D9B5789B31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22FD4BDA-8F20-2100-C9AD-D0458C5645B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xmlns="" id="{97FB8941-BEFD-3CC8-D076-8AF4CACD7B78}"/>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8343" t="20992" r="20835" b="18774"/>
          <a:stretch/>
        </p:blipFill>
        <p:spPr>
          <a:xfrm>
            <a:off x="5863888" y="384896"/>
            <a:ext cx="8006400" cy="7929053"/>
          </a:xfrm>
          <a:prstGeom prst="rect">
            <a:avLst/>
          </a:prstGeom>
        </p:spPr>
      </p:pic>
      <p:grpSp>
        <p:nvGrpSpPr>
          <p:cNvPr id="10" name="Group 9" hidden="1">
            <a:extLst>
              <a:ext uri="{FF2B5EF4-FFF2-40B4-BE49-F238E27FC236}">
                <a16:creationId xmlns:a16="http://schemas.microsoft.com/office/drawing/2014/main" xmlns="" id="{621707F6-DB4D-93E7-F87B-B03D8551C27E}"/>
              </a:ext>
            </a:extLst>
          </p:cNvPr>
          <p:cNvGrpSpPr/>
          <p:nvPr/>
        </p:nvGrpSpPr>
        <p:grpSpPr>
          <a:xfrm>
            <a:off x="1671625" y="2409586"/>
            <a:ext cx="8848751" cy="2168435"/>
            <a:chOff x="1278825" y="2180987"/>
            <a:chExt cx="9170126" cy="2168435"/>
          </a:xfrm>
        </p:grpSpPr>
        <p:sp>
          <p:nvSpPr>
            <p:cNvPr id="5" name="Rectangle 4">
              <a:extLst>
                <a:ext uri="{FF2B5EF4-FFF2-40B4-BE49-F238E27FC236}">
                  <a16:creationId xmlns:a16="http://schemas.microsoft.com/office/drawing/2014/main" xmlns="" id="{A15A26E6-0FB5-5D9E-C571-5A3F076CBA8F}"/>
                </a:ext>
              </a:extLst>
            </p:cNvPr>
            <p:cNvSpPr/>
            <p:nvPr/>
          </p:nvSpPr>
          <p:spPr>
            <a:xfrm>
              <a:off x="1278825" y="2180987"/>
              <a:ext cx="9170126" cy="2168435"/>
            </a:xfrm>
            <a:prstGeom prst="rect">
              <a:avLst/>
            </a:prstGeom>
            <a:solidFill>
              <a:srgbClr val="00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BF1F2E"/>
                </a:solidFill>
                <a:latin typeface="Calibri" panose="020F0502020204030204"/>
              </a:endParaRPr>
            </a:p>
          </p:txBody>
        </p:sp>
        <p:sp>
          <p:nvSpPr>
            <p:cNvPr id="6" name="Rectangle 5">
              <a:extLst>
                <a:ext uri="{FF2B5EF4-FFF2-40B4-BE49-F238E27FC236}">
                  <a16:creationId xmlns:a16="http://schemas.microsoft.com/office/drawing/2014/main" xmlns="" id="{9D9EC52A-8433-C661-8001-EB2F968F5D72}"/>
                </a:ext>
              </a:extLst>
            </p:cNvPr>
            <p:cNvSpPr/>
            <p:nvPr/>
          </p:nvSpPr>
          <p:spPr>
            <a:xfrm>
              <a:off x="1407645" y="2305084"/>
              <a:ext cx="8912486" cy="1920240"/>
            </a:xfrm>
            <a:prstGeom prst="rect">
              <a:avLst/>
            </a:prstGeom>
            <a:solidFill>
              <a:srgbClr val="6D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C00000"/>
                </a:solidFill>
                <a:latin typeface="Calibri" panose="020F0502020204030204"/>
              </a:endParaRPr>
            </a:p>
          </p:txBody>
        </p:sp>
      </p:grpSp>
      <p:sp>
        <p:nvSpPr>
          <p:cNvPr id="2" name="Title 1">
            <a:extLst>
              <a:ext uri="{FF2B5EF4-FFF2-40B4-BE49-F238E27FC236}">
                <a16:creationId xmlns:a16="http://schemas.microsoft.com/office/drawing/2014/main" xmlns="" id="{7B595134-794D-74E4-23D8-2F3D7E6B0281}"/>
              </a:ext>
            </a:extLst>
          </p:cNvPr>
          <p:cNvSpPr>
            <a:spLocks noGrp="1"/>
          </p:cNvSpPr>
          <p:nvPr>
            <p:ph type="title"/>
          </p:nvPr>
        </p:nvSpPr>
        <p:spPr>
          <a:xfrm>
            <a:off x="130310" y="261546"/>
            <a:ext cx="8848751" cy="590931"/>
          </a:xfrm>
        </p:spPr>
        <p:txBody>
          <a:bodyPr wrap="square">
            <a:spAutoFit/>
          </a:bodyPr>
          <a:lstStyle/>
          <a:p>
            <a:r>
              <a:rPr lang="en-US" sz="3600" dirty="0">
                <a:solidFill>
                  <a:srgbClr val="00A7B5"/>
                </a:solidFill>
                <a:latin typeface="+mn-lt"/>
              </a:rPr>
              <a:t>Contd. FINANCIAL PROJECTION </a:t>
            </a:r>
          </a:p>
        </p:txBody>
      </p:sp>
      <p:sp>
        <p:nvSpPr>
          <p:cNvPr id="4" name="Title 1">
            <a:extLst>
              <a:ext uri="{FF2B5EF4-FFF2-40B4-BE49-F238E27FC236}">
                <a16:creationId xmlns:a16="http://schemas.microsoft.com/office/drawing/2014/main" xmlns="" id="{DCD0BF96-5A30-1F86-A7F1-BEDF8934DD8D}"/>
              </a:ext>
            </a:extLst>
          </p:cNvPr>
          <p:cNvSpPr txBox="1">
            <a:spLocks/>
          </p:cNvSpPr>
          <p:nvPr/>
        </p:nvSpPr>
        <p:spPr>
          <a:xfrm>
            <a:off x="130310" y="793558"/>
            <a:ext cx="11336549" cy="837473"/>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5400" b="1" kern="1200">
                <a:solidFill>
                  <a:srgbClr val="BF1F2E"/>
                </a:solidFill>
                <a:latin typeface="Myriad Pro" panose="020B0503030403020204" pitchFamily="34" charset="0"/>
                <a:ea typeface="+mj-ea"/>
                <a:cs typeface="+mj-cs"/>
              </a:defRPr>
            </a:lvl1pPr>
          </a:lstStyle>
          <a:p>
            <a:pPr>
              <a:lnSpc>
                <a:spcPct val="150000"/>
              </a:lnSpc>
            </a:pPr>
            <a:r>
              <a:rPr lang="en-US" sz="3600" dirty="0">
                <a:solidFill>
                  <a:srgbClr val="6D6D6D"/>
                </a:solidFill>
                <a:latin typeface="+mn-lt"/>
              </a:rPr>
              <a:t>Factors to consider while building a Financial Projection:</a:t>
            </a:r>
          </a:p>
        </p:txBody>
      </p:sp>
      <p:sp>
        <p:nvSpPr>
          <p:cNvPr id="3" name="Freeform 8">
            <a:extLst>
              <a:ext uri="{FF2B5EF4-FFF2-40B4-BE49-F238E27FC236}">
                <a16:creationId xmlns:a16="http://schemas.microsoft.com/office/drawing/2014/main" xmlns="" id="{4F595340-6D0C-C61D-1AC3-2E85B99D4C90}"/>
              </a:ext>
            </a:extLst>
          </p:cNvPr>
          <p:cNvSpPr/>
          <p:nvPr/>
        </p:nvSpPr>
        <p:spPr>
          <a:xfrm>
            <a:off x="118009" y="5540805"/>
            <a:ext cx="2053654" cy="860046"/>
          </a:xfrm>
          <a:custGeom>
            <a:avLst/>
            <a:gdLst>
              <a:gd name="connsiteX0" fmla="*/ 0 w 1408064"/>
              <a:gd name="connsiteY0" fmla="*/ 0 h 860045"/>
              <a:gd name="connsiteX1" fmla="*/ 1408064 w 1408064"/>
              <a:gd name="connsiteY1" fmla="*/ 0 h 860045"/>
              <a:gd name="connsiteX2" fmla="*/ 1408064 w 1408064"/>
              <a:gd name="connsiteY2" fmla="*/ 860045 h 860045"/>
              <a:gd name="connsiteX3" fmla="*/ 0 w 1408064"/>
              <a:gd name="connsiteY3" fmla="*/ 860045 h 860045"/>
              <a:gd name="connsiteX4" fmla="*/ 0 w 1408064"/>
              <a:gd name="connsiteY4" fmla="*/ 0 h 86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064" h="860045">
                <a:moveTo>
                  <a:pt x="0" y="0"/>
                </a:moveTo>
                <a:lnTo>
                  <a:pt x="1408064" y="0"/>
                </a:lnTo>
                <a:lnTo>
                  <a:pt x="1408064" y="860045"/>
                </a:lnTo>
                <a:lnTo>
                  <a:pt x="0" y="860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23">
              <a:lnSpc>
                <a:spcPct val="90000"/>
              </a:lnSpc>
              <a:spcBef>
                <a:spcPct val="0"/>
              </a:spcBef>
              <a:spcAft>
                <a:spcPct val="35000"/>
              </a:spcAft>
            </a:pPr>
            <a:r>
              <a:rPr lang="en-US" sz="1600" b="1" dirty="0">
                <a:solidFill>
                  <a:srgbClr val="00A7B5"/>
                </a:solidFill>
              </a:rPr>
              <a:t>BE CONSERVATIVE IN COSTING</a:t>
            </a:r>
          </a:p>
        </p:txBody>
      </p:sp>
      <p:pic>
        <p:nvPicPr>
          <p:cNvPr id="8" name="Picture 7">
            <a:extLst>
              <a:ext uri="{FF2B5EF4-FFF2-40B4-BE49-F238E27FC236}">
                <a16:creationId xmlns:a16="http://schemas.microsoft.com/office/drawing/2014/main" xmlns="" id="{573A3432-0078-1391-A698-7E9FDDF9E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59" r="29738"/>
          <a:stretch/>
        </p:blipFill>
        <p:spPr>
          <a:xfrm>
            <a:off x="211038" y="2103682"/>
            <a:ext cx="1922562" cy="3338334"/>
          </a:xfrm>
          <a:prstGeom prst="rect">
            <a:avLst/>
          </a:prstGeom>
          <a:effectLst>
            <a:outerShdw blurRad="63500" sx="102000" sy="102000" algn="ctr" rotWithShape="0">
              <a:prstClr val="black">
                <a:alpha val="40000"/>
              </a:prstClr>
            </a:outerShdw>
          </a:effectLst>
        </p:spPr>
      </p:pic>
      <p:sp>
        <p:nvSpPr>
          <p:cNvPr id="9" name="Freeform 14">
            <a:extLst>
              <a:ext uri="{FF2B5EF4-FFF2-40B4-BE49-F238E27FC236}">
                <a16:creationId xmlns:a16="http://schemas.microsoft.com/office/drawing/2014/main" xmlns="" id="{FC4C422B-E1CB-1D21-9E23-46DDA32C54A9}"/>
              </a:ext>
            </a:extLst>
          </p:cNvPr>
          <p:cNvSpPr/>
          <p:nvPr/>
        </p:nvSpPr>
        <p:spPr>
          <a:xfrm>
            <a:off x="2149238" y="5427410"/>
            <a:ext cx="1960808" cy="860046"/>
          </a:xfrm>
          <a:custGeom>
            <a:avLst/>
            <a:gdLst>
              <a:gd name="connsiteX0" fmla="*/ 0 w 2463231"/>
              <a:gd name="connsiteY0" fmla="*/ 0 h 860045"/>
              <a:gd name="connsiteX1" fmla="*/ 2463231 w 2463231"/>
              <a:gd name="connsiteY1" fmla="*/ 0 h 860045"/>
              <a:gd name="connsiteX2" fmla="*/ 2463231 w 2463231"/>
              <a:gd name="connsiteY2" fmla="*/ 860045 h 860045"/>
              <a:gd name="connsiteX3" fmla="*/ 0 w 2463231"/>
              <a:gd name="connsiteY3" fmla="*/ 860045 h 860045"/>
              <a:gd name="connsiteX4" fmla="*/ 0 w 2463231"/>
              <a:gd name="connsiteY4" fmla="*/ 0 h 86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3231" h="860045">
                <a:moveTo>
                  <a:pt x="0" y="0"/>
                </a:moveTo>
                <a:lnTo>
                  <a:pt x="2463231" y="0"/>
                </a:lnTo>
                <a:lnTo>
                  <a:pt x="2463231" y="860045"/>
                </a:lnTo>
                <a:lnTo>
                  <a:pt x="0" y="860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23">
              <a:lnSpc>
                <a:spcPct val="90000"/>
              </a:lnSpc>
              <a:spcBef>
                <a:spcPct val="0"/>
              </a:spcBef>
              <a:spcAft>
                <a:spcPct val="35000"/>
              </a:spcAft>
            </a:pPr>
            <a:r>
              <a:rPr lang="en-US" sz="1600" b="1" dirty="0">
                <a:solidFill>
                  <a:srgbClr val="00A7B5"/>
                </a:solidFill>
              </a:rPr>
              <a:t>MAKE REALISTIC REVENUE ASSUMPTIONS</a:t>
            </a:r>
          </a:p>
        </p:txBody>
      </p:sp>
      <p:pic>
        <p:nvPicPr>
          <p:cNvPr id="12" name="Picture 11">
            <a:extLst>
              <a:ext uri="{FF2B5EF4-FFF2-40B4-BE49-F238E27FC236}">
                <a16:creationId xmlns:a16="http://schemas.microsoft.com/office/drawing/2014/main" xmlns="" id="{FC514399-EFB3-BD21-F373-799A1ED4BA9E}"/>
              </a:ext>
            </a:extLst>
          </p:cNvPr>
          <p:cNvPicPr>
            <a:picLocks noChangeAspect="1"/>
          </p:cNvPicPr>
          <p:nvPr/>
        </p:nvPicPr>
        <p:blipFill rotWithShape="1">
          <a:blip r:embed="rId5">
            <a:extLst>
              <a:ext uri="{28A0092B-C50C-407E-A947-70E740481C1C}">
                <a14:useLocalDpi xmlns:a14="http://schemas.microsoft.com/office/drawing/2010/main" val="0"/>
              </a:ext>
            </a:extLst>
          </a:blip>
          <a:srcRect l="44107" t="1124" r="13608" b="1224"/>
          <a:stretch/>
        </p:blipFill>
        <p:spPr>
          <a:xfrm>
            <a:off x="2382157" y="2130791"/>
            <a:ext cx="1716758" cy="3311225"/>
          </a:xfrm>
          <a:prstGeom prst="rect">
            <a:avLst/>
          </a:prstGeom>
          <a:effectLst>
            <a:outerShdw blurRad="63500" sx="102000" sy="102000" algn="ctr" rotWithShape="0">
              <a:prstClr val="black">
                <a:alpha val="40000"/>
              </a:prstClr>
            </a:outerShdw>
          </a:effectLst>
        </p:spPr>
      </p:pic>
      <p:sp>
        <p:nvSpPr>
          <p:cNvPr id="13" name="Freeform 12">
            <a:extLst>
              <a:ext uri="{FF2B5EF4-FFF2-40B4-BE49-F238E27FC236}">
                <a16:creationId xmlns:a16="http://schemas.microsoft.com/office/drawing/2014/main" xmlns="" id="{AA553742-7F31-3D95-81FA-153AA9E11F84}"/>
              </a:ext>
            </a:extLst>
          </p:cNvPr>
          <p:cNvSpPr/>
          <p:nvPr/>
        </p:nvSpPr>
        <p:spPr>
          <a:xfrm>
            <a:off x="4087621" y="5647362"/>
            <a:ext cx="1930682" cy="860046"/>
          </a:xfrm>
          <a:custGeom>
            <a:avLst/>
            <a:gdLst>
              <a:gd name="connsiteX0" fmla="*/ 0 w 1312995"/>
              <a:gd name="connsiteY0" fmla="*/ 0 h 860045"/>
              <a:gd name="connsiteX1" fmla="*/ 1312995 w 1312995"/>
              <a:gd name="connsiteY1" fmla="*/ 0 h 860045"/>
              <a:gd name="connsiteX2" fmla="*/ 1312995 w 1312995"/>
              <a:gd name="connsiteY2" fmla="*/ 860045 h 860045"/>
              <a:gd name="connsiteX3" fmla="*/ 0 w 1312995"/>
              <a:gd name="connsiteY3" fmla="*/ 860045 h 860045"/>
              <a:gd name="connsiteX4" fmla="*/ 0 w 1312995"/>
              <a:gd name="connsiteY4" fmla="*/ 0 h 86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995" h="860045">
                <a:moveTo>
                  <a:pt x="0" y="0"/>
                </a:moveTo>
                <a:lnTo>
                  <a:pt x="1312995" y="0"/>
                </a:lnTo>
                <a:lnTo>
                  <a:pt x="1312995" y="860045"/>
                </a:lnTo>
                <a:lnTo>
                  <a:pt x="0" y="860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23">
              <a:lnSpc>
                <a:spcPct val="90000"/>
              </a:lnSpc>
              <a:spcBef>
                <a:spcPct val="0"/>
              </a:spcBef>
              <a:spcAft>
                <a:spcPct val="35000"/>
              </a:spcAft>
            </a:pPr>
            <a:r>
              <a:rPr lang="en-US" sz="1600" b="1" dirty="0">
                <a:solidFill>
                  <a:srgbClr val="00A7B5"/>
                </a:solidFill>
              </a:rPr>
              <a:t>BE CONSISTENT</a:t>
            </a:r>
          </a:p>
        </p:txBody>
      </p:sp>
      <p:pic>
        <p:nvPicPr>
          <p:cNvPr id="14" name="Picture 13">
            <a:extLst>
              <a:ext uri="{FF2B5EF4-FFF2-40B4-BE49-F238E27FC236}">
                <a16:creationId xmlns:a16="http://schemas.microsoft.com/office/drawing/2014/main" xmlns="" id="{9CBC354A-D1E6-8AAA-0B65-0019C5A191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454544" y="2996610"/>
            <a:ext cx="3338334" cy="1552478"/>
          </a:xfrm>
          <a:prstGeom prst="rect">
            <a:avLst/>
          </a:prstGeom>
          <a:effectLst>
            <a:outerShdw blurRad="63500" sx="102000" sy="102000" algn="ctr" rotWithShape="0">
              <a:prstClr val="black">
                <a:alpha val="40000"/>
              </a:prstClr>
            </a:outerShdw>
          </a:effectLst>
        </p:spPr>
      </p:pic>
      <p:sp>
        <p:nvSpPr>
          <p:cNvPr id="15" name="Freeform 16">
            <a:extLst>
              <a:ext uri="{FF2B5EF4-FFF2-40B4-BE49-F238E27FC236}">
                <a16:creationId xmlns:a16="http://schemas.microsoft.com/office/drawing/2014/main" xmlns="" id="{9A16A654-A0F3-D16A-7118-C98972104CB2}"/>
              </a:ext>
            </a:extLst>
          </p:cNvPr>
          <p:cNvSpPr/>
          <p:nvPr/>
        </p:nvSpPr>
        <p:spPr>
          <a:xfrm>
            <a:off x="5995879" y="5540805"/>
            <a:ext cx="3180161" cy="860046"/>
          </a:xfrm>
          <a:custGeom>
            <a:avLst/>
            <a:gdLst>
              <a:gd name="connsiteX0" fmla="*/ 0 w 2318182"/>
              <a:gd name="connsiteY0" fmla="*/ 0 h 860045"/>
              <a:gd name="connsiteX1" fmla="*/ 2318182 w 2318182"/>
              <a:gd name="connsiteY1" fmla="*/ 0 h 860045"/>
              <a:gd name="connsiteX2" fmla="*/ 2318182 w 2318182"/>
              <a:gd name="connsiteY2" fmla="*/ 860045 h 860045"/>
              <a:gd name="connsiteX3" fmla="*/ 0 w 2318182"/>
              <a:gd name="connsiteY3" fmla="*/ 860045 h 860045"/>
              <a:gd name="connsiteX4" fmla="*/ 0 w 2318182"/>
              <a:gd name="connsiteY4" fmla="*/ 0 h 860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182" h="860045">
                <a:moveTo>
                  <a:pt x="0" y="0"/>
                </a:moveTo>
                <a:lnTo>
                  <a:pt x="2318182" y="0"/>
                </a:lnTo>
                <a:lnTo>
                  <a:pt x="2318182" y="860045"/>
                </a:lnTo>
                <a:lnTo>
                  <a:pt x="0" y="860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ctr" defTabSz="889023">
              <a:lnSpc>
                <a:spcPct val="90000"/>
              </a:lnSpc>
              <a:spcBef>
                <a:spcPct val="0"/>
              </a:spcBef>
              <a:spcAft>
                <a:spcPct val="35000"/>
              </a:spcAft>
            </a:pPr>
            <a:r>
              <a:rPr lang="en-US" sz="1600" b="1" dirty="0">
                <a:solidFill>
                  <a:srgbClr val="00A7B5"/>
                </a:solidFill>
              </a:rPr>
              <a:t>AT LEAST 3 SUPPLIER QUOTATIONS</a:t>
            </a:r>
          </a:p>
        </p:txBody>
      </p:sp>
      <p:pic>
        <p:nvPicPr>
          <p:cNvPr id="16" name="Picture 15">
            <a:extLst>
              <a:ext uri="{FF2B5EF4-FFF2-40B4-BE49-F238E27FC236}">
                <a16:creationId xmlns:a16="http://schemas.microsoft.com/office/drawing/2014/main" xmlns="" id="{75D77950-ECDC-03B0-5D91-AEC65A7FEE58}"/>
              </a:ext>
            </a:extLst>
          </p:cNvPr>
          <p:cNvPicPr>
            <a:picLocks noChangeAspect="1"/>
          </p:cNvPicPr>
          <p:nvPr/>
        </p:nvPicPr>
        <p:blipFill rotWithShape="1">
          <a:blip r:embed="rId7">
            <a:extLst>
              <a:ext uri="{28A0092B-C50C-407E-A947-70E740481C1C}">
                <a14:useLocalDpi xmlns:a14="http://schemas.microsoft.com/office/drawing/2010/main" val="0"/>
              </a:ext>
            </a:extLst>
          </a:blip>
          <a:srcRect l="24088" r="39131"/>
          <a:stretch/>
        </p:blipFill>
        <p:spPr>
          <a:xfrm>
            <a:off x="6148507" y="2120289"/>
            <a:ext cx="2723080" cy="3331570"/>
          </a:xfrm>
          <a:prstGeom prst="rect">
            <a:avLst/>
          </a:prstGeom>
          <a:effectLst>
            <a:outerShdw blurRad="63500" sx="102000" sy="102000" algn="ctr" rotWithShape="0">
              <a:prstClr val="black">
                <a:alpha val="40000"/>
              </a:prstClr>
            </a:outerShdw>
          </a:effectLst>
        </p:spPr>
      </p:pic>
      <p:sp>
        <p:nvSpPr>
          <p:cNvPr id="17" name="Rectangle 16">
            <a:extLst>
              <a:ext uri="{FF2B5EF4-FFF2-40B4-BE49-F238E27FC236}">
                <a16:creationId xmlns:a16="http://schemas.microsoft.com/office/drawing/2014/main" xmlns="" id="{B41A34AF-5A0F-1182-188F-677BDB981CB8}"/>
              </a:ext>
            </a:extLst>
          </p:cNvPr>
          <p:cNvSpPr/>
          <p:nvPr/>
        </p:nvSpPr>
        <p:spPr>
          <a:xfrm>
            <a:off x="9120146" y="2103682"/>
            <a:ext cx="2860816" cy="3348177"/>
          </a:xfrm>
          <a:prstGeom prst="rect">
            <a:avLst/>
          </a:prstGeom>
          <a:blipFill>
            <a:blip r:embed="rId8">
              <a:extLst>
                <a:ext uri="{28A0092B-C50C-407E-A947-70E740481C1C}">
                  <a14:useLocalDpi xmlns:a14="http://schemas.microsoft.com/office/drawing/2010/main" val="0"/>
                </a:ext>
              </a:extLst>
            </a:blip>
            <a:srcRect/>
            <a:stretch>
              <a:fillRect l="-23000" r="-23000"/>
            </a:stretch>
          </a:blipFill>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hueOff val="0"/>
              <a:satOff val="0"/>
              <a:lumOff val="0"/>
              <a:alphaOff val="0"/>
            </a:schemeClr>
          </a:fontRef>
        </p:style>
      </p:sp>
      <p:sp>
        <p:nvSpPr>
          <p:cNvPr id="18" name="Freeform 10">
            <a:extLst>
              <a:ext uri="{FF2B5EF4-FFF2-40B4-BE49-F238E27FC236}">
                <a16:creationId xmlns:a16="http://schemas.microsoft.com/office/drawing/2014/main" xmlns="" id="{1F35A062-F8EC-5FA3-EFB4-827DB10A52AF}"/>
              </a:ext>
            </a:extLst>
          </p:cNvPr>
          <p:cNvSpPr/>
          <p:nvPr/>
        </p:nvSpPr>
        <p:spPr>
          <a:xfrm>
            <a:off x="9153616" y="5647362"/>
            <a:ext cx="2920375" cy="753489"/>
          </a:xfrm>
          <a:custGeom>
            <a:avLst/>
            <a:gdLst>
              <a:gd name="connsiteX0" fmla="*/ 0 w 1765580"/>
              <a:gd name="connsiteY0" fmla="*/ 0 h 1765580"/>
              <a:gd name="connsiteX1" fmla="*/ 1765580 w 1765580"/>
              <a:gd name="connsiteY1" fmla="*/ 0 h 1765580"/>
              <a:gd name="connsiteX2" fmla="*/ 1765580 w 1765580"/>
              <a:gd name="connsiteY2" fmla="*/ 1765580 h 1765580"/>
              <a:gd name="connsiteX3" fmla="*/ 0 w 1765580"/>
              <a:gd name="connsiteY3" fmla="*/ 1765580 h 1765580"/>
              <a:gd name="connsiteX4" fmla="*/ 0 w 1765580"/>
              <a:gd name="connsiteY4" fmla="*/ 0 h 1765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580" h="1765580">
                <a:moveTo>
                  <a:pt x="0" y="0"/>
                </a:moveTo>
                <a:lnTo>
                  <a:pt x="1765580" y="0"/>
                </a:lnTo>
                <a:lnTo>
                  <a:pt x="1765580" y="1765580"/>
                </a:lnTo>
                <a:lnTo>
                  <a:pt x="0" y="1765580"/>
                </a:lnTo>
                <a:lnTo>
                  <a:pt x="0" y="0"/>
                </a:lnTo>
                <a:close/>
              </a:path>
            </a:pathLst>
          </a:custGeom>
          <a:noFill/>
          <a:ln>
            <a:noFill/>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algn="ctr" defTabSz="889023">
              <a:lnSpc>
                <a:spcPct val="90000"/>
              </a:lnSpc>
              <a:spcBef>
                <a:spcPct val="0"/>
              </a:spcBef>
              <a:spcAft>
                <a:spcPct val="35000"/>
              </a:spcAft>
            </a:pPr>
            <a:r>
              <a:rPr lang="en-US" sz="1600" b="1" dirty="0">
                <a:solidFill>
                  <a:srgbClr val="00A7B5"/>
                </a:solidFill>
              </a:rPr>
              <a:t>NUMBERS SHOULD BE JUSTIFIED FROM CREDIBLE SOURCES</a:t>
            </a:r>
          </a:p>
        </p:txBody>
      </p:sp>
    </p:spTree>
    <p:extLst>
      <p:ext uri="{BB962C8B-B14F-4D97-AF65-F5344CB8AC3E}">
        <p14:creationId xmlns:p14="http://schemas.microsoft.com/office/powerpoint/2010/main" val="26123364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 presetClass="entr" presetSubtype="0" fill="hold" grpId="0" nodeType="withEffect">
                                  <p:stCondLst>
                                    <p:cond delay="50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 presetClass="entr" presetSubtype="0"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 presetClass="entr" presetSubtype="0"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 presetClass="entr" presetSubtype="0" fill="hold" grpId="0" nodeType="withEffect">
                                  <p:stCondLst>
                                    <p:cond delay="50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9" grpId="0"/>
      <p:bldP spid="13" grpId="0"/>
      <p:bldP spid="1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471F3FC-1C90-D902-7D5D-5827812F8122}"/>
              </a:ext>
            </a:extLst>
          </p:cNvPr>
          <p:cNvSpPr/>
          <p:nvPr/>
        </p:nvSpPr>
        <p:spPr>
          <a:xfrm>
            <a:off x="8864600" y="0"/>
            <a:ext cx="3327400" cy="64099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13F2E34-40AE-0F19-25D7-EA380F533D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343" t="20992" r="20835" b="18774"/>
          <a:stretch/>
        </p:blipFill>
        <p:spPr>
          <a:xfrm>
            <a:off x="6841788" y="1096150"/>
            <a:ext cx="6417529" cy="6355532"/>
          </a:xfrm>
          <a:prstGeom prst="rect">
            <a:avLst/>
          </a:prstGeom>
        </p:spPr>
      </p:pic>
      <p:sp>
        <p:nvSpPr>
          <p:cNvPr id="2" name="Title 1"/>
          <p:cNvSpPr>
            <a:spLocks noGrp="1"/>
          </p:cNvSpPr>
          <p:nvPr>
            <p:ph type="title"/>
          </p:nvPr>
        </p:nvSpPr>
        <p:spPr>
          <a:xfrm>
            <a:off x="707534" y="1380308"/>
            <a:ext cx="6862753" cy="840230"/>
          </a:xfrm>
        </p:spPr>
        <p:txBody>
          <a:bodyPr>
            <a:spAutoFit/>
          </a:bodyPr>
          <a:lstStyle/>
          <a:p>
            <a:r>
              <a:rPr lang="en-US" dirty="0">
                <a:latin typeface="+mn-lt"/>
              </a:rPr>
              <a:t>CAPEX OPEX</a:t>
            </a:r>
          </a:p>
        </p:txBody>
      </p:sp>
      <p:sp>
        <p:nvSpPr>
          <p:cNvPr id="5" name="Title 1"/>
          <p:cNvSpPr txBox="1">
            <a:spLocks/>
          </p:cNvSpPr>
          <p:nvPr/>
        </p:nvSpPr>
        <p:spPr>
          <a:xfrm>
            <a:off x="834775" y="2477254"/>
            <a:ext cx="7725026" cy="2973122"/>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pPr marL="685800" indent="-685800">
              <a:buFont typeface="Arial" panose="020B0604020202020204" pitchFamily="34" charset="0"/>
              <a:buChar char="•"/>
            </a:pPr>
            <a:r>
              <a:rPr lang="en-US" sz="4400" b="0" dirty="0">
                <a:latin typeface="+mn-lt"/>
              </a:rPr>
              <a:t>Definition </a:t>
            </a:r>
          </a:p>
          <a:p>
            <a:pPr marL="685800" indent="-685800">
              <a:buFont typeface="Arial" panose="020B0604020202020204" pitchFamily="34" charset="0"/>
              <a:buChar char="•"/>
            </a:pPr>
            <a:r>
              <a:rPr lang="en-US" sz="4400" b="0" dirty="0">
                <a:latin typeface="+mn-lt"/>
              </a:rPr>
              <a:t>Breakdown:</a:t>
            </a:r>
          </a:p>
          <a:p>
            <a:pPr marL="1371600" lvl="1" indent="-914400">
              <a:buFont typeface="+mj-lt"/>
              <a:buAutoNum type="alphaLcParenR"/>
            </a:pPr>
            <a:r>
              <a:rPr lang="en-US" sz="3600" b="0" dirty="0">
                <a:solidFill>
                  <a:schemeClr val="bg1"/>
                </a:solidFill>
                <a:latin typeface="+mn-lt"/>
              </a:rPr>
              <a:t>Assets </a:t>
            </a:r>
          </a:p>
          <a:p>
            <a:pPr marL="1371600" lvl="1" indent="-914400">
              <a:buFont typeface="+mj-lt"/>
              <a:buAutoNum type="alphaLcParenR"/>
            </a:pPr>
            <a:r>
              <a:rPr lang="en-US" sz="3600" b="0" dirty="0">
                <a:solidFill>
                  <a:schemeClr val="bg1"/>
                </a:solidFill>
                <a:latin typeface="+mn-lt"/>
              </a:rPr>
              <a:t>Non-recurring expenses</a:t>
            </a:r>
          </a:p>
          <a:p>
            <a:pPr marL="1371600" lvl="1" indent="-914400">
              <a:buFont typeface="+mj-lt"/>
              <a:buAutoNum type="alphaLcParenR"/>
            </a:pPr>
            <a:r>
              <a:rPr lang="en-US" sz="3600" b="0" dirty="0">
                <a:solidFill>
                  <a:schemeClr val="bg1"/>
                </a:solidFill>
                <a:latin typeface="+mn-lt"/>
              </a:rPr>
              <a:t>Working Capital</a:t>
            </a:r>
          </a:p>
        </p:txBody>
      </p:sp>
      <p:sp>
        <p:nvSpPr>
          <p:cNvPr id="7" name="Footer Placeholder 4">
            <a:extLst>
              <a:ext uri="{FF2B5EF4-FFF2-40B4-BE49-F238E27FC236}">
                <a16:creationId xmlns:a16="http://schemas.microsoft.com/office/drawing/2014/main" xmlns="" id="{D1DE56F6-72D6-C550-D65B-E0E9B4CB6E4E}"/>
              </a:ext>
            </a:extLst>
          </p:cNvPr>
          <p:cNvSpPr txBox="1">
            <a:spLocks/>
          </p:cNvSpPr>
          <p:nvPr/>
        </p:nvSpPr>
        <p:spPr>
          <a:xfrm>
            <a:off x="-33364" y="6385484"/>
            <a:ext cx="12225306" cy="496406"/>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This document is confidential and is the property of Cubical Services Company. All rights reserved. Neither the whole nor any part of this/her document may be disclosed to others or reproduced, stored in retrieval system or transmitted in any form by any means (electronic, mechanical, reprographic recording or otherwise) without prior written consent of Cubical Services Company.  </a:t>
            </a:r>
          </a:p>
        </p:txBody>
      </p:sp>
    </p:spTree>
    <p:extLst>
      <p:ext uri="{BB962C8B-B14F-4D97-AF65-F5344CB8AC3E}">
        <p14:creationId xmlns:p14="http://schemas.microsoft.com/office/powerpoint/2010/main" val="67209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8"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7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7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8"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75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8"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75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3" dur="75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 - Ramis Theme" id="{51830660-F18B-46B2-BBCB-FD59147A4157}" vid="{DB932F13-6818-4260-9CC7-CF1E093FFC08}"/>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11247</TotalTime>
  <Words>765</Words>
  <Application>Microsoft Office PowerPoint</Application>
  <PresentationFormat>Widescreen</PresentationFormat>
  <Paragraphs>170</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Nova Light</vt:lpstr>
      <vt:lpstr>Calibri</vt:lpstr>
      <vt:lpstr>Calibri Light</vt:lpstr>
      <vt:lpstr>Myriad Pro</vt:lpstr>
      <vt:lpstr>Myriad Pro Light</vt:lpstr>
      <vt:lpstr>Times New Roman</vt:lpstr>
      <vt:lpstr>Wingdings</vt:lpstr>
      <vt:lpstr>Office Theme</vt:lpstr>
      <vt:lpstr>PowerPoint Presentation</vt:lpstr>
      <vt:lpstr>Financial Projection </vt:lpstr>
      <vt:lpstr>Contd. FINANCIAL PROJECTION </vt:lpstr>
      <vt:lpstr>Contd. FINANCIAL PROJECTION </vt:lpstr>
      <vt:lpstr>Contd. FINANCIAL PROJECTION </vt:lpstr>
      <vt:lpstr>Contd. FINANCIAL PROJECTION </vt:lpstr>
      <vt:lpstr>Contd. FINANCIAL PROJECTION </vt:lpstr>
      <vt:lpstr>Contd. FINANCIAL PROJECTION </vt:lpstr>
      <vt:lpstr>CAPEX OPEX</vt:lpstr>
      <vt:lpstr>CapEx OpEx</vt:lpstr>
      <vt:lpstr>Contd. CAPEX OPEX</vt:lpstr>
      <vt:lpstr>Contd. CAPEX OPEX</vt:lpstr>
      <vt:lpstr>Contd. CAPEX OPEX</vt:lpstr>
      <vt:lpstr>Contd. CAPEX OPEX</vt:lpstr>
      <vt:lpstr>Contd. CAPEX OPEX</vt:lpstr>
      <vt:lpstr>Contd. CAPEX OPEX</vt:lpstr>
      <vt:lpstr>Example:</vt:lpstr>
      <vt:lpstr>Workshop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 Al-Zouman</dc:creator>
  <cp:lastModifiedBy>Comment</cp:lastModifiedBy>
  <cp:revision>87</cp:revision>
  <dcterms:created xsi:type="dcterms:W3CDTF">2018-12-10T06:18:17Z</dcterms:created>
  <dcterms:modified xsi:type="dcterms:W3CDTF">2024-03-10T14:01:11Z</dcterms:modified>
</cp:coreProperties>
</file>